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92" r:id="rId4"/>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d521dfd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d521dfd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8ed3598e66_1_0:notes"/>
          <p:cNvSpPr/>
          <p:nvPr>
            <p:ph idx="2" type="sldImg"/>
          </p:nvPr>
        </p:nvSpPr>
        <p:spPr>
          <a:xfrm>
            <a:off x="1140616" y="685800"/>
            <a:ext cx="45768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8ed3598e66_1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ea85603d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ea85603d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Jump into some prototypes - How will you adapt them to your use cases.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NLP - Fundamentals , Sentiment Analysis. Customer complaints is a top use case at barclays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Big Data Architecture -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Step back from individual methods and problems, ask ourselves how do we design individual systems. Getting these things to fit together and how it goes in productionalization.. We will walk through an actual FinTech architecture - delivering a loan for a mobile architecture. Architecture begins with code in ipython notebook, then virtual environment, then version control, container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ML Deployments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Portability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Maintainence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Scale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Trust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4d409b6e17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d409b6e17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4d409b6cd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d409b6cd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4d409b6cd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d409b6cd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4d409b6cd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4d409b6cd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4d409b6c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d409b6cd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4d409b6cd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d409b6cd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4d409b6cd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d409b6cd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1.jp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4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4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Atom Logo">
  <p:cSld name="BLANK_1_1">
    <p:spTree>
      <p:nvGrpSpPr>
        <p:cNvPr id="22" name="Shape 22"/>
        <p:cNvGrpSpPr/>
        <p:nvPr/>
      </p:nvGrpSpPr>
      <p:grpSpPr>
        <a:xfrm>
          <a:off x="0" y="0"/>
          <a:ext cx="0" cy="0"/>
          <a:chOff x="0" y="0"/>
          <a:chExt cx="0" cy="0"/>
        </a:xfrm>
      </p:grpSpPr>
      <p:pic>
        <p:nvPicPr>
          <p:cNvPr id="23" name="Google Shape;23;p2"/>
          <p:cNvPicPr preferRelativeResize="0"/>
          <p:nvPr/>
        </p:nvPicPr>
        <p:blipFill rotWithShape="1">
          <a:blip r:embed="rId2">
            <a:alphaModFix/>
          </a:blip>
          <a:srcRect b="11247" l="0" r="0" t="4379"/>
          <a:stretch/>
        </p:blipFill>
        <p:spPr>
          <a:xfrm>
            <a:off x="0" y="0"/>
            <a:ext cx="9143999" cy="5143500"/>
          </a:xfrm>
          <a:prstGeom prst="rect">
            <a:avLst/>
          </a:prstGeom>
          <a:noFill/>
          <a:ln>
            <a:noFill/>
          </a:ln>
        </p:spPr>
      </p:pic>
      <p:sp>
        <p:nvSpPr>
          <p:cNvPr id="24" name="Google Shape;24;p2"/>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2"/>
          <p:cNvSpPr/>
          <p:nvPr/>
        </p:nvSpPr>
        <p:spPr>
          <a:xfrm>
            <a:off x="75" y="-17925"/>
            <a:ext cx="9144000" cy="5143500"/>
          </a:xfrm>
          <a:prstGeom prst="rect">
            <a:avLst/>
          </a:prstGeom>
          <a:solidFill>
            <a:srgbClr val="16C0F3">
              <a:alpha val="5215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6" name="Google Shape;26;p2"/>
          <p:cNvPicPr preferRelativeResize="0"/>
          <p:nvPr/>
        </p:nvPicPr>
        <p:blipFill rotWithShape="1">
          <a:blip r:embed="rId3">
            <a:alphaModFix/>
          </a:blip>
          <a:srcRect b="0" l="0" r="0" t="0"/>
          <a:stretch/>
        </p:blipFill>
        <p:spPr>
          <a:xfrm>
            <a:off x="1875150" y="1993650"/>
            <a:ext cx="5393700" cy="1156200"/>
          </a:xfrm>
          <a:prstGeom prst="rect">
            <a:avLst/>
          </a:prstGeom>
          <a:noFill/>
          <a:ln>
            <a:noFill/>
          </a:ln>
        </p:spPr>
      </p:pic>
      <p:sp>
        <p:nvSpPr>
          <p:cNvPr id="27" name="Google Shape;27;p2"/>
          <p:cNvSpPr txBox="1"/>
          <p:nvPr/>
        </p:nvSpPr>
        <p:spPr>
          <a:xfrm>
            <a:off x="5791200" y="3562350"/>
            <a:ext cx="7345800" cy="8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 name="Shape 111"/>
        <p:cNvGrpSpPr/>
        <p:nvPr/>
      </p:nvGrpSpPr>
      <p:grpSpPr>
        <a:xfrm>
          <a:off x="0" y="0"/>
          <a:ext cx="0" cy="0"/>
          <a:chOff x="0" y="0"/>
          <a:chExt cx="0" cy="0"/>
        </a:xfrm>
      </p:grpSpPr>
      <p:sp>
        <p:nvSpPr>
          <p:cNvPr id="112" name="Google Shape;112;p11"/>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113" name="Google Shape;113;p1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114" name="Google Shape;114;p11"/>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1"/>
          <p:cNvSpPr txBox="1"/>
          <p:nvPr>
            <p:ph idx="2" type="body"/>
          </p:nvPr>
        </p:nvSpPr>
        <p:spPr>
          <a:xfrm>
            <a:off x="4724400" y="1152475"/>
            <a:ext cx="42603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1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118" name="Google Shape;118;p12"/>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13"/>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21" name="Shape 121"/>
        <p:cNvGrpSpPr/>
        <p:nvPr/>
      </p:nvGrpSpPr>
      <p:grpSpPr>
        <a:xfrm>
          <a:off x="0" y="0"/>
          <a:ext cx="0" cy="0"/>
          <a:chOff x="0" y="0"/>
          <a:chExt cx="0" cy="0"/>
        </a:xfrm>
      </p:grpSpPr>
      <p:pic>
        <p:nvPicPr>
          <p:cNvPr id="122" name="Google Shape;122;p14"/>
          <p:cNvPicPr preferRelativeResize="0"/>
          <p:nvPr/>
        </p:nvPicPr>
        <p:blipFill rotWithShape="1">
          <a:blip r:embed="rId2">
            <a:alphaModFix/>
          </a:blip>
          <a:srcRect b="11247" l="0" r="0" t="4379"/>
          <a:stretch/>
        </p:blipFill>
        <p:spPr>
          <a:xfrm>
            <a:off x="0" y="0"/>
            <a:ext cx="9143999" cy="5143500"/>
          </a:xfrm>
          <a:prstGeom prst="rect">
            <a:avLst/>
          </a:prstGeom>
          <a:noFill/>
          <a:ln>
            <a:noFill/>
          </a:ln>
        </p:spPr>
      </p:pic>
      <p:sp>
        <p:nvSpPr>
          <p:cNvPr id="123" name="Google Shape;123;p14"/>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14"/>
          <p:cNvSpPr/>
          <p:nvPr/>
        </p:nvSpPr>
        <p:spPr>
          <a:xfrm>
            <a:off x="75" y="-17925"/>
            <a:ext cx="9144000" cy="5143500"/>
          </a:xfrm>
          <a:prstGeom prst="rect">
            <a:avLst/>
          </a:prstGeom>
          <a:solidFill>
            <a:srgbClr val="16C0F3">
              <a:alpha val="3058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 name="Google Shape;125;p14"/>
          <p:cNvSpPr/>
          <p:nvPr/>
        </p:nvSpPr>
        <p:spPr>
          <a:xfrm flipH="1" rot="10800000">
            <a:off x="0" y="-26865"/>
            <a:ext cx="9277500" cy="2703900"/>
          </a:xfrm>
          <a:prstGeom prst="rtTriangle">
            <a:avLst/>
          </a:prstGeom>
          <a:solidFill>
            <a:srgbClr val="16C0F3">
              <a:alpha val="6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126" name="Google Shape;126;p14"/>
          <p:cNvPicPr preferRelativeResize="0"/>
          <p:nvPr/>
        </p:nvPicPr>
        <p:blipFill rotWithShape="1">
          <a:blip r:embed="rId3">
            <a:alphaModFix/>
          </a:blip>
          <a:srcRect b="0" l="0" r="0" t="0"/>
          <a:stretch/>
        </p:blipFill>
        <p:spPr>
          <a:xfrm>
            <a:off x="380202" y="381000"/>
            <a:ext cx="3124200" cy="669600"/>
          </a:xfrm>
          <a:prstGeom prst="rect">
            <a:avLst/>
          </a:prstGeom>
          <a:noFill/>
          <a:ln>
            <a:noFill/>
          </a:ln>
        </p:spPr>
      </p:pic>
      <p:sp>
        <p:nvSpPr>
          <p:cNvPr id="127" name="Google Shape;127;p14"/>
          <p:cNvSpPr txBox="1"/>
          <p:nvPr/>
        </p:nvSpPr>
        <p:spPr>
          <a:xfrm>
            <a:off x="380205" y="1066800"/>
            <a:ext cx="3124200" cy="1323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Calibri"/>
                <a:ea typeface="Calibri"/>
                <a:cs typeface="Calibri"/>
                <a:sym typeface="Calibri"/>
              </a:rPr>
              <a:t>Copyright © 2017 by GreyAtom Edutech Pvt. Ltd.</a:t>
            </a:r>
            <a:endParaRPr b="0" i="0" sz="7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Calibri"/>
              <a:ea typeface="Calibri"/>
              <a:cs typeface="Calibri"/>
              <a:sym typeface="Calibri"/>
            </a:endParaRPr>
          </a:p>
          <a:p>
            <a:pPr indent="0" lvl="0" marL="0" marR="0" rtl="0" algn="just">
              <a:lnSpc>
                <a:spcPct val="100000"/>
              </a:lnSpc>
              <a:spcBef>
                <a:spcPts val="0"/>
              </a:spcBef>
              <a:spcAft>
                <a:spcPts val="0"/>
              </a:spcAft>
              <a:buClr>
                <a:srgbClr val="FFFFFF"/>
              </a:buClr>
              <a:buSzPts val="700"/>
              <a:buFont typeface="Calibri"/>
              <a:buNone/>
            </a:pPr>
            <a:r>
              <a:rPr b="0" i="0" lang="en-US" sz="700" u="none" cap="none" strike="noStrike">
                <a:solidFill>
                  <a:srgbClr val="FFFFFF"/>
                </a:solidFill>
                <a:latin typeface="Calibri"/>
                <a:ea typeface="Calibri"/>
                <a:cs typeface="Calibri"/>
                <a:sym typeface="Calibri"/>
              </a:rPr>
              <a:t>All Rights Reserved. No part of this publication may be reproduced, stored in a retrieval system, or transmitted, in any form or by any means, electronic, mechanical, photocopying, recording, or otherwise, without the prior written permission of GreyAtom Edutech Pvt. Ltd.</a:t>
            </a:r>
            <a:endParaRPr b="0" i="0" sz="7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Calibri"/>
              <a:ea typeface="Calibri"/>
              <a:cs typeface="Calibri"/>
              <a:sym typeface="Calibri"/>
            </a:endParaRPr>
          </a:p>
        </p:txBody>
      </p:sp>
      <p:sp>
        <p:nvSpPr>
          <p:cNvPr id="128" name="Google Shape;128;p14"/>
          <p:cNvSpPr txBox="1"/>
          <p:nvPr>
            <p:ph type="ctrTitle"/>
          </p:nvPr>
        </p:nvSpPr>
        <p:spPr>
          <a:xfrm>
            <a:off x="1866908" y="2344775"/>
            <a:ext cx="6965400" cy="205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9pPr>
          </a:lstStyle>
          <a:p/>
        </p:txBody>
      </p:sp>
      <p:sp>
        <p:nvSpPr>
          <p:cNvPr id="129" name="Google Shape;129;p14"/>
          <p:cNvSpPr txBox="1"/>
          <p:nvPr/>
        </p:nvSpPr>
        <p:spPr>
          <a:xfrm>
            <a:off x="5791200" y="3562350"/>
            <a:ext cx="7345800" cy="8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4"/>
          <p:cNvSpPr txBox="1"/>
          <p:nvPr>
            <p:ph idx="1" type="subTitle"/>
          </p:nvPr>
        </p:nvSpPr>
        <p:spPr>
          <a:xfrm>
            <a:off x="1866900" y="4434325"/>
            <a:ext cx="6965400" cy="537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Atom Logo 1">
  <p:cSld name="BLANK_1_1_1">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11247" l="0" r="0" t="4379"/>
          <a:stretch/>
        </p:blipFill>
        <p:spPr>
          <a:xfrm>
            <a:off x="0" y="0"/>
            <a:ext cx="9143999" cy="5143500"/>
          </a:xfrm>
          <a:prstGeom prst="rect">
            <a:avLst/>
          </a:prstGeom>
          <a:noFill/>
          <a:ln>
            <a:noFill/>
          </a:ln>
        </p:spPr>
      </p:pic>
      <p:sp>
        <p:nvSpPr>
          <p:cNvPr id="133" name="Google Shape;133;p15"/>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15"/>
          <p:cNvSpPr/>
          <p:nvPr/>
        </p:nvSpPr>
        <p:spPr>
          <a:xfrm>
            <a:off x="75" y="-17925"/>
            <a:ext cx="9144000" cy="5143500"/>
          </a:xfrm>
          <a:prstGeom prst="rect">
            <a:avLst/>
          </a:prstGeom>
          <a:solidFill>
            <a:srgbClr val="9A0028">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 name="Google Shape;135;p15"/>
          <p:cNvSpPr txBox="1"/>
          <p:nvPr/>
        </p:nvSpPr>
        <p:spPr>
          <a:xfrm>
            <a:off x="5791200" y="3562350"/>
            <a:ext cx="7345800" cy="8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d Title">
  <p:cSld name="TITLE_1">
    <p:spTree>
      <p:nvGrpSpPr>
        <p:cNvPr id="136" name="Shape 136"/>
        <p:cNvGrpSpPr/>
        <p:nvPr/>
      </p:nvGrpSpPr>
      <p:grpSpPr>
        <a:xfrm>
          <a:off x="0" y="0"/>
          <a:ext cx="0" cy="0"/>
          <a:chOff x="0" y="0"/>
          <a:chExt cx="0" cy="0"/>
        </a:xfrm>
      </p:grpSpPr>
      <p:pic>
        <p:nvPicPr>
          <p:cNvPr id="137" name="Google Shape;137;p16"/>
          <p:cNvPicPr preferRelativeResize="0"/>
          <p:nvPr/>
        </p:nvPicPr>
        <p:blipFill>
          <a:blip r:embed="rId2">
            <a:alphaModFix/>
          </a:blip>
          <a:stretch>
            <a:fillRect/>
          </a:stretch>
        </p:blipFill>
        <p:spPr>
          <a:xfrm>
            <a:off x="-150025" y="-193730"/>
            <a:ext cx="9417471" cy="6278306"/>
          </a:xfrm>
          <a:prstGeom prst="rect">
            <a:avLst/>
          </a:prstGeom>
          <a:noFill/>
          <a:ln>
            <a:noFill/>
          </a:ln>
        </p:spPr>
      </p:pic>
      <p:pic>
        <p:nvPicPr>
          <p:cNvPr id="138" name="Google Shape;138;p16"/>
          <p:cNvPicPr preferRelativeResize="0"/>
          <p:nvPr/>
        </p:nvPicPr>
        <p:blipFill>
          <a:blip r:embed="rId3">
            <a:alphaModFix/>
          </a:blip>
          <a:stretch>
            <a:fillRect/>
          </a:stretch>
        </p:blipFill>
        <p:spPr>
          <a:xfrm>
            <a:off x="10367" y="1369907"/>
            <a:ext cx="1465443" cy="1366444"/>
          </a:xfrm>
          <a:prstGeom prst="rect">
            <a:avLst/>
          </a:prstGeom>
          <a:noFill/>
          <a:ln>
            <a:noFill/>
          </a:ln>
        </p:spPr>
      </p:pic>
      <p:sp>
        <p:nvSpPr>
          <p:cNvPr id="139" name="Google Shape;139;p16"/>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40" name="Google Shape;140;p16"/>
          <p:cNvPicPr preferRelativeResize="0"/>
          <p:nvPr/>
        </p:nvPicPr>
        <p:blipFill>
          <a:blip r:embed="rId3">
            <a:alphaModFix/>
          </a:blip>
          <a:stretch>
            <a:fillRect/>
          </a:stretch>
        </p:blipFill>
        <p:spPr>
          <a:xfrm>
            <a:off x="5450328" y="260249"/>
            <a:ext cx="1944656" cy="1813274"/>
          </a:xfrm>
          <a:prstGeom prst="rect">
            <a:avLst/>
          </a:prstGeom>
          <a:noFill/>
          <a:ln>
            <a:noFill/>
          </a:ln>
        </p:spPr>
      </p:pic>
      <p:grpSp>
        <p:nvGrpSpPr>
          <p:cNvPr id="141" name="Google Shape;141;p16"/>
          <p:cNvGrpSpPr/>
          <p:nvPr/>
        </p:nvGrpSpPr>
        <p:grpSpPr>
          <a:xfrm>
            <a:off x="830392" y="1191256"/>
            <a:ext cx="745763" cy="45826"/>
            <a:chOff x="4580561" y="2589004"/>
            <a:chExt cx="1064464" cy="25200"/>
          </a:xfrm>
        </p:grpSpPr>
        <p:sp>
          <p:nvSpPr>
            <p:cNvPr id="142" name="Google Shape;142;p16"/>
            <p:cNvSpPr/>
            <p:nvPr/>
          </p:nvSpPr>
          <p:spPr>
            <a:xfrm rot="-5400000">
              <a:off x="5366325" y="2335504"/>
              <a:ext cx="25200" cy="532200"/>
            </a:xfrm>
            <a:prstGeom prst="rect">
              <a:avLst/>
            </a:prstGeom>
            <a:solidFill>
              <a:srgbClr val="394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43" name="Google Shape;143;p16"/>
            <p:cNvSpPr/>
            <p:nvPr/>
          </p:nvSpPr>
          <p:spPr>
            <a:xfrm rot="-5400000">
              <a:off x="4836311" y="2333254"/>
              <a:ext cx="25200" cy="536700"/>
            </a:xfrm>
            <a:prstGeom prst="rect">
              <a:avLst/>
            </a:prstGeom>
            <a:solidFill>
              <a:srgbClr val="5F5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sp>
        <p:nvSpPr>
          <p:cNvPr id="144" name="Google Shape;144;p16"/>
          <p:cNvSpPr txBox="1"/>
          <p:nvPr>
            <p:ph type="ctrTitle"/>
          </p:nvPr>
        </p:nvSpPr>
        <p:spPr>
          <a:xfrm>
            <a:off x="729444" y="1322456"/>
            <a:ext cx="50904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45" name="Google Shape;145;p16"/>
          <p:cNvSpPr txBox="1"/>
          <p:nvPr>
            <p:ph idx="1" type="subTitle"/>
          </p:nvPr>
        </p:nvSpPr>
        <p:spPr>
          <a:xfrm>
            <a:off x="729627" y="3048621"/>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Atom Logo">
  <p:cSld name="BLANK_1_1">
    <p:spTree>
      <p:nvGrpSpPr>
        <p:cNvPr id="164" name="Shape 164"/>
        <p:cNvGrpSpPr/>
        <p:nvPr/>
      </p:nvGrpSpPr>
      <p:grpSpPr>
        <a:xfrm>
          <a:off x="0" y="0"/>
          <a:ext cx="0" cy="0"/>
          <a:chOff x="0" y="0"/>
          <a:chExt cx="0" cy="0"/>
        </a:xfrm>
      </p:grpSpPr>
      <p:sp>
        <p:nvSpPr>
          <p:cNvPr id="165" name="Google Shape;165;p18"/>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66" name="Google Shape;166;p18"/>
          <p:cNvPicPr preferRelativeResize="0"/>
          <p:nvPr/>
        </p:nvPicPr>
        <p:blipFill rotWithShape="1">
          <a:blip r:embed="rId2">
            <a:alphaModFix/>
          </a:blip>
          <a:srcRect b="0" l="0" r="0" t="0"/>
          <a:stretch/>
        </p:blipFill>
        <p:spPr>
          <a:xfrm>
            <a:off x="1875150" y="1993650"/>
            <a:ext cx="5393700" cy="1156200"/>
          </a:xfrm>
          <a:prstGeom prst="rect">
            <a:avLst/>
          </a:prstGeom>
          <a:noFill/>
          <a:ln>
            <a:noFill/>
          </a:ln>
        </p:spPr>
      </p:pic>
      <p:sp>
        <p:nvSpPr>
          <p:cNvPr id="167" name="Google Shape;167;p18"/>
          <p:cNvSpPr txBox="1"/>
          <p:nvPr/>
        </p:nvSpPr>
        <p:spPr>
          <a:xfrm>
            <a:off x="5791200" y="3562350"/>
            <a:ext cx="7345800" cy="8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18"/>
          <p:cNvPicPr preferRelativeResize="0"/>
          <p:nvPr/>
        </p:nvPicPr>
        <p:blipFill rotWithShape="1">
          <a:blip r:embed="rId3">
            <a:alphaModFix/>
          </a:blip>
          <a:srcRect b="2209" l="0" r="0" t="13123"/>
          <a:stretch/>
        </p:blipFill>
        <p:spPr>
          <a:xfrm>
            <a:off x="75" y="-17925"/>
            <a:ext cx="9144000" cy="5161424"/>
          </a:xfrm>
          <a:prstGeom prst="rect">
            <a:avLst/>
          </a:prstGeom>
          <a:noFill/>
          <a:ln>
            <a:noFill/>
          </a:ln>
        </p:spPr>
      </p:pic>
      <p:sp>
        <p:nvSpPr>
          <p:cNvPr id="169" name="Google Shape;169;p18"/>
          <p:cNvSpPr/>
          <p:nvPr/>
        </p:nvSpPr>
        <p:spPr>
          <a:xfrm>
            <a:off x="75" y="-35850"/>
            <a:ext cx="9144000" cy="5161500"/>
          </a:xfrm>
          <a:prstGeom prst="rect">
            <a:avLst/>
          </a:prstGeom>
          <a:solidFill>
            <a:srgbClr val="094F65">
              <a:alpha val="519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170" name="Google Shape;170;p18"/>
          <p:cNvPicPr preferRelativeResize="0"/>
          <p:nvPr/>
        </p:nvPicPr>
        <p:blipFill rotWithShape="1">
          <a:blip r:embed="rId4">
            <a:alphaModFix/>
          </a:blip>
          <a:srcRect b="0" l="0" r="0" t="0"/>
          <a:stretch/>
        </p:blipFill>
        <p:spPr>
          <a:xfrm>
            <a:off x="1875150" y="1993650"/>
            <a:ext cx="5393700" cy="1156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ld Title" type="title">
  <p:cSld name="TITLE">
    <p:spTree>
      <p:nvGrpSpPr>
        <p:cNvPr id="171" name="Shape 171"/>
        <p:cNvGrpSpPr/>
        <p:nvPr/>
      </p:nvGrpSpPr>
      <p:grpSpPr>
        <a:xfrm>
          <a:off x="0" y="0"/>
          <a:ext cx="0" cy="0"/>
          <a:chOff x="0" y="0"/>
          <a:chExt cx="0" cy="0"/>
        </a:xfrm>
      </p:grpSpPr>
      <p:sp>
        <p:nvSpPr>
          <p:cNvPr id="172" name="Google Shape;172;p19"/>
          <p:cNvSpPr/>
          <p:nvPr/>
        </p:nvSpPr>
        <p:spPr>
          <a:xfrm>
            <a:off x="0" y="0"/>
            <a:ext cx="9144000" cy="51435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9"/>
          <p:cNvSpPr txBox="1"/>
          <p:nvPr>
            <p:ph type="ctrTitle"/>
          </p:nvPr>
        </p:nvSpPr>
        <p:spPr>
          <a:xfrm>
            <a:off x="1866908" y="2344775"/>
            <a:ext cx="6965400" cy="205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9pPr>
          </a:lstStyle>
          <a:p/>
        </p:txBody>
      </p:sp>
      <p:sp>
        <p:nvSpPr>
          <p:cNvPr id="174" name="Google Shape;174;p19"/>
          <p:cNvSpPr txBox="1"/>
          <p:nvPr>
            <p:ph idx="1" type="subTitle"/>
          </p:nvPr>
        </p:nvSpPr>
        <p:spPr>
          <a:xfrm>
            <a:off x="1866900" y="4434325"/>
            <a:ext cx="6965400" cy="537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p:txBody>
      </p:sp>
      <p:sp>
        <p:nvSpPr>
          <p:cNvPr id="175" name="Google Shape;175;p19"/>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GreyAtom-logo-200x200.png" id="176" name="Google Shape;176;p19"/>
          <p:cNvPicPr preferRelativeResize="0"/>
          <p:nvPr/>
        </p:nvPicPr>
        <p:blipFill rotWithShape="1">
          <a:blip r:embed="rId2">
            <a:alphaModFix/>
          </a:blip>
          <a:srcRect b="16170" l="0" r="0" t="0"/>
          <a:stretch/>
        </p:blipFill>
        <p:spPr>
          <a:xfrm>
            <a:off x="285750" y="3280800"/>
            <a:ext cx="1409700" cy="1181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7" name="Shape 177"/>
        <p:cNvGrpSpPr/>
        <p:nvPr/>
      </p:nvGrpSpPr>
      <p:grpSpPr>
        <a:xfrm>
          <a:off x="0" y="0"/>
          <a:ext cx="0" cy="0"/>
          <a:chOff x="0" y="0"/>
          <a:chExt cx="0" cy="0"/>
        </a:xfrm>
      </p:grpSpPr>
      <p:sp>
        <p:nvSpPr>
          <p:cNvPr id="178" name="Google Shape;178;p2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179" name="Google Shape;179;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180" name="Google Shape;180;p20"/>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181" name="Shape 181"/>
        <p:cNvGrpSpPr/>
        <p:nvPr/>
      </p:nvGrpSpPr>
      <p:grpSpPr>
        <a:xfrm>
          <a:off x="0" y="0"/>
          <a:ext cx="0" cy="0"/>
          <a:chOff x="0" y="0"/>
          <a:chExt cx="0" cy="0"/>
        </a:xfrm>
      </p:grpSpPr>
      <p:sp>
        <p:nvSpPr>
          <p:cNvPr id="182" name="Google Shape;182;p2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183" name="Google Shape;183;p21"/>
          <p:cNvSpPr txBox="1"/>
          <p:nvPr>
            <p:ph idx="1" type="body"/>
          </p:nvPr>
        </p:nvSpPr>
        <p:spPr>
          <a:xfrm>
            <a:off x="1013100" y="1028700"/>
            <a:ext cx="78192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184" name="Google Shape;184;p21"/>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5" name="Google Shape;185;p21"/>
          <p:cNvCxnSpPr/>
          <p:nvPr/>
        </p:nvCxnSpPr>
        <p:spPr>
          <a:xfrm>
            <a:off x="400050" y="1028700"/>
            <a:ext cx="0" cy="800100"/>
          </a:xfrm>
          <a:prstGeom prst="straightConnector1">
            <a:avLst/>
          </a:prstGeom>
          <a:noFill/>
          <a:ln cap="flat" cmpd="sng" w="19050">
            <a:solidFill>
              <a:srgbClr val="990000"/>
            </a:solidFill>
            <a:prstDash val="solid"/>
            <a:round/>
            <a:headEnd len="med" w="med" type="oval"/>
            <a:tailEnd len="med" w="med" type="oval"/>
          </a:ln>
        </p:spPr>
      </p:cxnSp>
      <p:cxnSp>
        <p:nvCxnSpPr>
          <p:cNvPr id="186" name="Google Shape;186;p21"/>
          <p:cNvCxnSpPr/>
          <p:nvPr/>
        </p:nvCxnSpPr>
        <p:spPr>
          <a:xfrm>
            <a:off x="400050" y="1960567"/>
            <a:ext cx="0" cy="800100"/>
          </a:xfrm>
          <a:prstGeom prst="straightConnector1">
            <a:avLst/>
          </a:prstGeom>
          <a:noFill/>
          <a:ln cap="flat" cmpd="sng" w="19050">
            <a:solidFill>
              <a:srgbClr val="990000"/>
            </a:solidFill>
            <a:prstDash val="solid"/>
            <a:round/>
            <a:headEnd len="med" w="med" type="oval"/>
            <a:tailEnd len="med" w="med" type="oval"/>
          </a:ln>
        </p:spPr>
      </p:cxnSp>
      <p:cxnSp>
        <p:nvCxnSpPr>
          <p:cNvPr id="187" name="Google Shape;187;p21"/>
          <p:cNvCxnSpPr/>
          <p:nvPr/>
        </p:nvCxnSpPr>
        <p:spPr>
          <a:xfrm>
            <a:off x="400050" y="2892433"/>
            <a:ext cx="0" cy="800100"/>
          </a:xfrm>
          <a:prstGeom prst="straightConnector1">
            <a:avLst/>
          </a:prstGeom>
          <a:noFill/>
          <a:ln cap="flat" cmpd="sng" w="19050">
            <a:solidFill>
              <a:srgbClr val="990000"/>
            </a:solidFill>
            <a:prstDash val="solid"/>
            <a:round/>
            <a:headEnd len="med" w="med" type="oval"/>
            <a:tailEnd len="med" w="med" type="oval"/>
          </a:ln>
        </p:spPr>
      </p:cxnSp>
      <p:sp>
        <p:nvSpPr>
          <p:cNvPr id="188" name="Google Shape;188;p21"/>
          <p:cNvSpPr txBox="1"/>
          <p:nvPr>
            <p:ph idx="2" type="body"/>
          </p:nvPr>
        </p:nvSpPr>
        <p:spPr>
          <a:xfrm>
            <a:off x="1013100" y="2892433"/>
            <a:ext cx="78192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189" name="Google Shape;189;p21"/>
          <p:cNvSpPr txBox="1"/>
          <p:nvPr>
            <p:ph idx="3" type="body"/>
          </p:nvPr>
        </p:nvSpPr>
        <p:spPr>
          <a:xfrm>
            <a:off x="1013100" y="3824300"/>
            <a:ext cx="78192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190" name="Google Shape;190;p21"/>
          <p:cNvSpPr txBox="1"/>
          <p:nvPr>
            <p:ph idx="4" type="body"/>
          </p:nvPr>
        </p:nvSpPr>
        <p:spPr>
          <a:xfrm>
            <a:off x="1013100" y="1960567"/>
            <a:ext cx="78192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pic>
        <p:nvPicPr>
          <p:cNvPr id="191" name="Google Shape;191;p21"/>
          <p:cNvPicPr preferRelativeResize="0"/>
          <p:nvPr/>
        </p:nvPicPr>
        <p:blipFill rotWithShape="1">
          <a:blip r:embed="rId2">
            <a:alphaModFix amt="41000"/>
          </a:blip>
          <a:srcRect b="0" l="0" r="0" t="0"/>
          <a:stretch/>
        </p:blipFill>
        <p:spPr>
          <a:xfrm>
            <a:off x="528625" y="1209675"/>
            <a:ext cx="438150" cy="438150"/>
          </a:xfrm>
          <a:prstGeom prst="rect">
            <a:avLst/>
          </a:prstGeom>
          <a:noFill/>
          <a:ln>
            <a:noFill/>
          </a:ln>
        </p:spPr>
      </p:pic>
      <p:pic>
        <p:nvPicPr>
          <p:cNvPr id="192" name="Google Shape;192;p21"/>
          <p:cNvPicPr preferRelativeResize="0"/>
          <p:nvPr/>
        </p:nvPicPr>
        <p:blipFill rotWithShape="1">
          <a:blip r:embed="rId2">
            <a:alphaModFix amt="41000"/>
          </a:blip>
          <a:srcRect b="0" l="0" r="0" t="0"/>
          <a:stretch/>
        </p:blipFill>
        <p:spPr>
          <a:xfrm>
            <a:off x="528625" y="2141542"/>
            <a:ext cx="438150" cy="438150"/>
          </a:xfrm>
          <a:prstGeom prst="rect">
            <a:avLst/>
          </a:prstGeom>
          <a:noFill/>
          <a:ln>
            <a:noFill/>
          </a:ln>
        </p:spPr>
      </p:pic>
      <p:pic>
        <p:nvPicPr>
          <p:cNvPr id="193" name="Google Shape;193;p21"/>
          <p:cNvPicPr preferRelativeResize="0"/>
          <p:nvPr/>
        </p:nvPicPr>
        <p:blipFill rotWithShape="1">
          <a:blip r:embed="rId2">
            <a:alphaModFix amt="41000"/>
          </a:blip>
          <a:srcRect b="0" l="0" r="0" t="0"/>
          <a:stretch/>
        </p:blipFill>
        <p:spPr>
          <a:xfrm>
            <a:off x="528625" y="3073408"/>
            <a:ext cx="438150" cy="438150"/>
          </a:xfrm>
          <a:prstGeom prst="rect">
            <a:avLst/>
          </a:prstGeom>
          <a:noFill/>
          <a:ln>
            <a:noFill/>
          </a:ln>
        </p:spPr>
      </p:pic>
      <p:cxnSp>
        <p:nvCxnSpPr>
          <p:cNvPr id="194" name="Google Shape;194;p21"/>
          <p:cNvCxnSpPr/>
          <p:nvPr/>
        </p:nvCxnSpPr>
        <p:spPr>
          <a:xfrm>
            <a:off x="400050" y="3824300"/>
            <a:ext cx="0" cy="800100"/>
          </a:xfrm>
          <a:prstGeom prst="straightConnector1">
            <a:avLst/>
          </a:prstGeom>
          <a:noFill/>
          <a:ln cap="flat" cmpd="sng" w="19050">
            <a:solidFill>
              <a:srgbClr val="990000"/>
            </a:solidFill>
            <a:prstDash val="solid"/>
            <a:round/>
            <a:headEnd len="med" w="med" type="oval"/>
            <a:tailEnd len="med" w="med" type="oval"/>
          </a:ln>
        </p:spPr>
      </p:cxnSp>
      <p:pic>
        <p:nvPicPr>
          <p:cNvPr id="195" name="Google Shape;195;p21"/>
          <p:cNvPicPr preferRelativeResize="0"/>
          <p:nvPr/>
        </p:nvPicPr>
        <p:blipFill rotWithShape="1">
          <a:blip r:embed="rId2">
            <a:alphaModFix amt="41000"/>
          </a:blip>
          <a:srcRect b="0" l="0" r="0" t="0"/>
          <a:stretch/>
        </p:blipFill>
        <p:spPr>
          <a:xfrm>
            <a:off x="528625" y="4005275"/>
            <a:ext cx="438150" cy="438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ld Title" type="title">
  <p:cSld name="TITLE">
    <p:spTree>
      <p:nvGrpSpPr>
        <p:cNvPr id="28" name="Shape 28"/>
        <p:cNvGrpSpPr/>
        <p:nvPr/>
      </p:nvGrpSpPr>
      <p:grpSpPr>
        <a:xfrm>
          <a:off x="0" y="0"/>
          <a:ext cx="0" cy="0"/>
          <a:chOff x="0" y="0"/>
          <a:chExt cx="0" cy="0"/>
        </a:xfrm>
      </p:grpSpPr>
      <p:sp>
        <p:nvSpPr>
          <p:cNvPr id="29" name="Google Shape;29;p3"/>
          <p:cNvSpPr/>
          <p:nvPr/>
        </p:nvSpPr>
        <p:spPr>
          <a:xfrm>
            <a:off x="0" y="0"/>
            <a:ext cx="9144000" cy="51435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txBox="1"/>
          <p:nvPr>
            <p:ph type="ctrTitle"/>
          </p:nvPr>
        </p:nvSpPr>
        <p:spPr>
          <a:xfrm>
            <a:off x="1866908" y="2344775"/>
            <a:ext cx="6965400" cy="205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9pPr>
          </a:lstStyle>
          <a:p/>
        </p:txBody>
      </p:sp>
      <p:sp>
        <p:nvSpPr>
          <p:cNvPr id="31" name="Google Shape;31;p3"/>
          <p:cNvSpPr txBox="1"/>
          <p:nvPr>
            <p:ph idx="1" type="subTitle"/>
          </p:nvPr>
        </p:nvSpPr>
        <p:spPr>
          <a:xfrm>
            <a:off x="1866900" y="4434325"/>
            <a:ext cx="6965400" cy="537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p:txBody>
      </p:sp>
      <p:sp>
        <p:nvSpPr>
          <p:cNvPr id="32" name="Google Shape;32;p3"/>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GreyAtom-logo-200x200.png" id="33" name="Google Shape;33;p3"/>
          <p:cNvPicPr preferRelativeResize="0"/>
          <p:nvPr/>
        </p:nvPicPr>
        <p:blipFill rotWithShape="1">
          <a:blip r:embed="rId2">
            <a:alphaModFix/>
          </a:blip>
          <a:srcRect b="16170" l="0" r="0" t="0"/>
          <a:stretch/>
        </p:blipFill>
        <p:spPr>
          <a:xfrm>
            <a:off x="285750" y="3280800"/>
            <a:ext cx="1409700" cy="11816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2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198" name="Google Shape;198;p22"/>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199" name="Shape 199"/>
        <p:cNvGrpSpPr/>
        <p:nvPr/>
      </p:nvGrpSpPr>
      <p:grpSpPr>
        <a:xfrm>
          <a:off x="0" y="0"/>
          <a:ext cx="0" cy="0"/>
          <a:chOff x="0" y="0"/>
          <a:chExt cx="0" cy="0"/>
        </a:xfrm>
      </p:grpSpPr>
      <p:sp>
        <p:nvSpPr>
          <p:cNvPr id="200" name="Google Shape;200;p23"/>
          <p:cNvSpPr txBox="1"/>
          <p:nvPr>
            <p:ph idx="1" type="body"/>
          </p:nvPr>
        </p:nvSpPr>
        <p:spPr>
          <a:xfrm>
            <a:off x="671286" y="1200151"/>
            <a:ext cx="8229600" cy="33945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201" name="Google Shape;201;p23"/>
          <p:cNvSpPr txBox="1"/>
          <p:nvPr>
            <p:ph type="title"/>
          </p:nvPr>
        </p:nvSpPr>
        <p:spPr>
          <a:xfrm>
            <a:off x="609600" y="205979"/>
            <a:ext cx="82296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202" name="Google Shape;20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Break">
  <p:cSld name="SECTION_HEADER_1_1">
    <p:spTree>
      <p:nvGrpSpPr>
        <p:cNvPr id="203" name="Shape 203"/>
        <p:cNvGrpSpPr/>
        <p:nvPr/>
      </p:nvGrpSpPr>
      <p:grpSpPr>
        <a:xfrm>
          <a:off x="0" y="0"/>
          <a:ext cx="0" cy="0"/>
          <a:chOff x="0" y="0"/>
          <a:chExt cx="0" cy="0"/>
        </a:xfrm>
      </p:grpSpPr>
      <p:pic>
        <p:nvPicPr>
          <p:cNvPr id="204" name="Google Shape;204;p24"/>
          <p:cNvPicPr preferRelativeResize="0"/>
          <p:nvPr/>
        </p:nvPicPr>
        <p:blipFill rotWithShape="1">
          <a:blip r:embed="rId2">
            <a:alphaModFix/>
          </a:blip>
          <a:srcRect b="36186" l="0" r="0" t="4130"/>
          <a:stretch/>
        </p:blipFill>
        <p:spPr>
          <a:xfrm>
            <a:off x="0" y="0"/>
            <a:ext cx="9143999" cy="3638399"/>
          </a:xfrm>
          <a:prstGeom prst="rect">
            <a:avLst/>
          </a:prstGeom>
          <a:noFill/>
          <a:ln>
            <a:noFill/>
          </a:ln>
        </p:spPr>
      </p:pic>
      <p:sp>
        <p:nvSpPr>
          <p:cNvPr id="205" name="Google Shape;205;p24"/>
          <p:cNvSpPr/>
          <p:nvPr/>
        </p:nvSpPr>
        <p:spPr>
          <a:xfrm>
            <a:off x="0" y="0"/>
            <a:ext cx="9144000" cy="3638400"/>
          </a:xfrm>
          <a:prstGeom prst="rect">
            <a:avLst/>
          </a:prstGeom>
          <a:solidFill>
            <a:srgbClr val="990000">
              <a:alpha val="521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4"/>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4"/>
          <p:cNvSpPr txBox="1"/>
          <p:nvPr>
            <p:ph idx="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8" name="Google Shape;208;p24"/>
          <p:cNvSpPr/>
          <p:nvPr/>
        </p:nvSpPr>
        <p:spPr>
          <a:xfrm>
            <a:off x="285750" y="4838700"/>
            <a:ext cx="1314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4"/>
          <p:cNvSpPr txBox="1"/>
          <p:nvPr/>
        </p:nvSpPr>
        <p:spPr>
          <a:xfrm>
            <a:off x="2114550" y="3817950"/>
            <a:ext cx="5947800" cy="116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990000"/>
              </a:buClr>
              <a:buSzPts val="3600"/>
              <a:buFont typeface="Arial"/>
              <a:buNone/>
            </a:pPr>
            <a:r>
              <a:rPr b="1" i="0" lang="en-US" sz="3600" u="none" cap="none" strike="noStrike">
                <a:solidFill>
                  <a:srgbClr val="990000"/>
                </a:solidFill>
                <a:latin typeface="Arial"/>
                <a:ea typeface="Arial"/>
                <a:cs typeface="Arial"/>
                <a:sym typeface="Arial"/>
              </a:rPr>
              <a:t>Demonstration</a:t>
            </a:r>
            <a:endParaRPr b="0" i="0" sz="1400" u="none" cap="none" strike="noStrike">
              <a:solidFill>
                <a:srgbClr val="000000"/>
              </a:solidFill>
              <a:latin typeface="Arial"/>
              <a:ea typeface="Arial"/>
              <a:cs typeface="Arial"/>
              <a:sym typeface="Arial"/>
            </a:endParaRPr>
          </a:p>
        </p:txBody>
      </p:sp>
      <p:pic>
        <p:nvPicPr>
          <p:cNvPr id="210" name="Google Shape;210;p24"/>
          <p:cNvPicPr preferRelativeResize="0"/>
          <p:nvPr/>
        </p:nvPicPr>
        <p:blipFill rotWithShape="1">
          <a:blip r:embed="rId3">
            <a:alphaModFix/>
          </a:blip>
          <a:srcRect b="0" l="0" r="0" t="0"/>
          <a:stretch/>
        </p:blipFill>
        <p:spPr>
          <a:xfrm>
            <a:off x="285748" y="3817948"/>
            <a:ext cx="1510482" cy="11622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d for Thought">
  <p:cSld name="SECTION_HEADER_1_1_1">
    <p:spTree>
      <p:nvGrpSpPr>
        <p:cNvPr id="211" name="Shape 211"/>
        <p:cNvGrpSpPr/>
        <p:nvPr/>
      </p:nvGrpSpPr>
      <p:grpSpPr>
        <a:xfrm>
          <a:off x="0" y="0"/>
          <a:ext cx="0" cy="0"/>
          <a:chOff x="0" y="0"/>
          <a:chExt cx="0" cy="0"/>
        </a:xfrm>
      </p:grpSpPr>
      <p:sp>
        <p:nvSpPr>
          <p:cNvPr id="212" name="Google Shape;212;p25"/>
          <p:cNvSpPr/>
          <p:nvPr/>
        </p:nvSpPr>
        <p:spPr>
          <a:xfrm>
            <a:off x="285750" y="4838700"/>
            <a:ext cx="1314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5"/>
          <p:cNvSpPr/>
          <p:nvPr/>
        </p:nvSpPr>
        <p:spPr>
          <a:xfrm>
            <a:off x="0" y="3638400"/>
            <a:ext cx="9144000" cy="1505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5"/>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5" name="Google Shape;215;p25"/>
          <p:cNvSpPr txBox="1"/>
          <p:nvPr>
            <p:ph idx="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p25"/>
          <p:cNvSpPr txBox="1"/>
          <p:nvPr/>
        </p:nvSpPr>
        <p:spPr>
          <a:xfrm>
            <a:off x="2114550" y="3817950"/>
            <a:ext cx="5947800" cy="116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Food for Thought</a:t>
            </a:r>
            <a:endParaRPr b="0" i="0" sz="1400" u="none" cap="none" strike="noStrike">
              <a:solidFill>
                <a:srgbClr val="FFFFFF"/>
              </a:solidFill>
              <a:latin typeface="Arial"/>
              <a:ea typeface="Arial"/>
              <a:cs typeface="Arial"/>
              <a:sym typeface="Arial"/>
            </a:endParaRPr>
          </a:p>
        </p:txBody>
      </p:sp>
      <p:pic>
        <p:nvPicPr>
          <p:cNvPr descr="food_for_thought_square.png" id="217" name="Google Shape;217;p25"/>
          <p:cNvPicPr preferRelativeResize="0"/>
          <p:nvPr/>
        </p:nvPicPr>
        <p:blipFill rotWithShape="1">
          <a:blip r:embed="rId2">
            <a:alphaModFix/>
          </a:blip>
          <a:srcRect b="47069" l="27809" r="26474" t="14922"/>
          <a:stretch/>
        </p:blipFill>
        <p:spPr>
          <a:xfrm>
            <a:off x="121125" y="3715825"/>
            <a:ext cx="1643552" cy="1366451"/>
          </a:xfrm>
          <a:prstGeom prst="rect">
            <a:avLst/>
          </a:prstGeom>
          <a:noFill/>
          <a:ln>
            <a:noFill/>
          </a:ln>
        </p:spPr>
      </p:pic>
      <p:sp>
        <p:nvSpPr>
          <p:cNvPr id="218" name="Google Shape;218;p25"/>
          <p:cNvSpPr txBox="1"/>
          <p:nvPr>
            <p:ph idx="1" type="subTitle"/>
          </p:nvPr>
        </p:nvSpPr>
        <p:spPr>
          <a:xfrm>
            <a:off x="505650" y="295225"/>
            <a:ext cx="8132700" cy="3099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1pPr>
            <a:lvl2pPr lvl="1"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2pPr>
            <a:lvl3pPr lvl="2"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3pPr>
            <a:lvl4pPr lvl="3"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4pPr>
            <a:lvl5pPr lvl="4"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5pPr>
            <a:lvl6pPr lvl="5"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6pPr>
            <a:lvl7pPr lvl="6"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7pPr>
            <a:lvl8pPr lvl="7"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8pPr>
            <a:lvl9pPr lvl="8"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TITLE_AND_BODY_1_2">
    <p:spTree>
      <p:nvGrpSpPr>
        <p:cNvPr id="219" name="Shape 219"/>
        <p:cNvGrpSpPr/>
        <p:nvPr/>
      </p:nvGrpSpPr>
      <p:grpSpPr>
        <a:xfrm>
          <a:off x="0" y="0"/>
          <a:ext cx="0" cy="0"/>
          <a:chOff x="0" y="0"/>
          <a:chExt cx="0" cy="0"/>
        </a:xfrm>
      </p:grpSpPr>
      <p:pic>
        <p:nvPicPr>
          <p:cNvPr id="220" name="Google Shape;220;p26"/>
          <p:cNvPicPr preferRelativeResize="0"/>
          <p:nvPr/>
        </p:nvPicPr>
        <p:blipFill rotWithShape="1">
          <a:blip r:embed="rId2">
            <a:alphaModFix/>
          </a:blip>
          <a:srcRect b="0" l="0" r="0" t="0"/>
          <a:stretch/>
        </p:blipFill>
        <p:spPr>
          <a:xfrm>
            <a:off x="473350" y="1160961"/>
            <a:ext cx="548700" cy="532563"/>
          </a:xfrm>
          <a:prstGeom prst="rect">
            <a:avLst/>
          </a:prstGeom>
          <a:noFill/>
          <a:ln>
            <a:noFill/>
          </a:ln>
        </p:spPr>
      </p:pic>
      <p:sp>
        <p:nvSpPr>
          <p:cNvPr id="221" name="Google Shape;221;p2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9pPr>
          </a:lstStyle>
          <a:p/>
        </p:txBody>
      </p:sp>
      <p:sp>
        <p:nvSpPr>
          <p:cNvPr id="222" name="Google Shape;222;p26"/>
          <p:cNvSpPr txBox="1"/>
          <p:nvPr>
            <p:ph idx="1" type="body"/>
          </p:nvPr>
        </p:nvSpPr>
        <p:spPr>
          <a:xfrm>
            <a:off x="1013100" y="1028700"/>
            <a:ext cx="7819200" cy="800100"/>
          </a:xfrm>
          <a:prstGeom prst="rect">
            <a:avLst/>
          </a:prstGeom>
          <a:noFill/>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223" name="Google Shape;223;p26"/>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24" name="Google Shape;224;p26"/>
          <p:cNvCxnSpPr/>
          <p:nvPr/>
        </p:nvCxnSpPr>
        <p:spPr>
          <a:xfrm>
            <a:off x="400050" y="1028700"/>
            <a:ext cx="0" cy="800100"/>
          </a:xfrm>
          <a:prstGeom prst="straightConnector1">
            <a:avLst/>
          </a:prstGeom>
          <a:noFill/>
          <a:ln cap="flat" cmpd="sng" w="19050">
            <a:solidFill>
              <a:srgbClr val="434343"/>
            </a:solidFill>
            <a:prstDash val="solid"/>
            <a:round/>
            <a:headEnd len="med" w="med" type="oval"/>
            <a:tailEnd len="med" w="med" type="oval"/>
          </a:ln>
        </p:spPr>
      </p:cxnSp>
      <p:cxnSp>
        <p:nvCxnSpPr>
          <p:cNvPr id="225" name="Google Shape;225;p26"/>
          <p:cNvCxnSpPr/>
          <p:nvPr/>
        </p:nvCxnSpPr>
        <p:spPr>
          <a:xfrm>
            <a:off x="400050" y="1960567"/>
            <a:ext cx="0" cy="800100"/>
          </a:xfrm>
          <a:prstGeom prst="straightConnector1">
            <a:avLst/>
          </a:prstGeom>
          <a:noFill/>
          <a:ln cap="flat" cmpd="sng" w="19050">
            <a:solidFill>
              <a:srgbClr val="434343"/>
            </a:solidFill>
            <a:prstDash val="solid"/>
            <a:round/>
            <a:headEnd len="med" w="med" type="oval"/>
            <a:tailEnd len="med" w="med" type="oval"/>
          </a:ln>
        </p:spPr>
      </p:cxnSp>
      <p:cxnSp>
        <p:nvCxnSpPr>
          <p:cNvPr id="226" name="Google Shape;226;p26"/>
          <p:cNvCxnSpPr/>
          <p:nvPr/>
        </p:nvCxnSpPr>
        <p:spPr>
          <a:xfrm>
            <a:off x="400050" y="2892433"/>
            <a:ext cx="0" cy="800100"/>
          </a:xfrm>
          <a:prstGeom prst="straightConnector1">
            <a:avLst/>
          </a:prstGeom>
          <a:noFill/>
          <a:ln cap="flat" cmpd="sng" w="19050">
            <a:solidFill>
              <a:srgbClr val="434343"/>
            </a:solidFill>
            <a:prstDash val="solid"/>
            <a:round/>
            <a:headEnd len="med" w="med" type="oval"/>
            <a:tailEnd len="med" w="med" type="oval"/>
          </a:ln>
        </p:spPr>
      </p:cxnSp>
      <p:cxnSp>
        <p:nvCxnSpPr>
          <p:cNvPr id="227" name="Google Shape;227;p26"/>
          <p:cNvCxnSpPr/>
          <p:nvPr/>
        </p:nvCxnSpPr>
        <p:spPr>
          <a:xfrm>
            <a:off x="400050" y="3824300"/>
            <a:ext cx="0" cy="800100"/>
          </a:xfrm>
          <a:prstGeom prst="straightConnector1">
            <a:avLst/>
          </a:prstGeom>
          <a:noFill/>
          <a:ln cap="flat" cmpd="sng" w="19050">
            <a:solidFill>
              <a:srgbClr val="434343"/>
            </a:solidFill>
            <a:prstDash val="solid"/>
            <a:round/>
            <a:headEnd len="med" w="med" type="oval"/>
            <a:tailEnd len="med" w="med" type="oval"/>
          </a:ln>
        </p:spPr>
      </p:cxnSp>
      <p:sp>
        <p:nvSpPr>
          <p:cNvPr id="228" name="Google Shape;228;p26"/>
          <p:cNvSpPr txBox="1"/>
          <p:nvPr>
            <p:ph idx="2" type="body"/>
          </p:nvPr>
        </p:nvSpPr>
        <p:spPr>
          <a:xfrm>
            <a:off x="1013100" y="2892433"/>
            <a:ext cx="7819200" cy="800100"/>
          </a:xfrm>
          <a:prstGeom prst="rect">
            <a:avLst/>
          </a:prstGeom>
          <a:noFill/>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229" name="Google Shape;229;p26"/>
          <p:cNvSpPr txBox="1"/>
          <p:nvPr>
            <p:ph idx="3" type="body"/>
          </p:nvPr>
        </p:nvSpPr>
        <p:spPr>
          <a:xfrm>
            <a:off x="1013100" y="3824300"/>
            <a:ext cx="7819200" cy="800100"/>
          </a:xfrm>
          <a:prstGeom prst="rect">
            <a:avLst/>
          </a:prstGeom>
          <a:noFill/>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230" name="Google Shape;230;p26"/>
          <p:cNvSpPr txBox="1"/>
          <p:nvPr>
            <p:ph idx="4" type="body"/>
          </p:nvPr>
        </p:nvSpPr>
        <p:spPr>
          <a:xfrm>
            <a:off x="1013100" y="1960567"/>
            <a:ext cx="7819200" cy="800100"/>
          </a:xfrm>
          <a:prstGeom prst="rect">
            <a:avLst/>
          </a:prstGeom>
          <a:noFill/>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pic>
        <p:nvPicPr>
          <p:cNvPr id="231" name="Google Shape;231;p26"/>
          <p:cNvPicPr preferRelativeResize="0"/>
          <p:nvPr/>
        </p:nvPicPr>
        <p:blipFill rotWithShape="1">
          <a:blip r:embed="rId2">
            <a:alphaModFix/>
          </a:blip>
          <a:srcRect b="0" l="0" r="0" t="0"/>
          <a:stretch/>
        </p:blipFill>
        <p:spPr>
          <a:xfrm>
            <a:off x="473350" y="2093332"/>
            <a:ext cx="548700" cy="532563"/>
          </a:xfrm>
          <a:prstGeom prst="rect">
            <a:avLst/>
          </a:prstGeom>
          <a:noFill/>
          <a:ln>
            <a:noFill/>
          </a:ln>
        </p:spPr>
      </p:pic>
      <p:pic>
        <p:nvPicPr>
          <p:cNvPr id="232" name="Google Shape;232;p26"/>
          <p:cNvPicPr preferRelativeResize="0"/>
          <p:nvPr/>
        </p:nvPicPr>
        <p:blipFill rotWithShape="1">
          <a:blip r:embed="rId2">
            <a:alphaModFix/>
          </a:blip>
          <a:srcRect b="0" l="0" r="0" t="0"/>
          <a:stretch/>
        </p:blipFill>
        <p:spPr>
          <a:xfrm>
            <a:off x="473350" y="3025703"/>
            <a:ext cx="548700" cy="532563"/>
          </a:xfrm>
          <a:prstGeom prst="rect">
            <a:avLst/>
          </a:prstGeom>
          <a:noFill/>
          <a:ln>
            <a:noFill/>
          </a:ln>
        </p:spPr>
      </p:pic>
      <p:pic>
        <p:nvPicPr>
          <p:cNvPr id="233" name="Google Shape;233;p26"/>
          <p:cNvPicPr preferRelativeResize="0"/>
          <p:nvPr/>
        </p:nvPicPr>
        <p:blipFill rotWithShape="1">
          <a:blip r:embed="rId2">
            <a:alphaModFix/>
          </a:blip>
          <a:srcRect b="0" l="0" r="0" t="0"/>
          <a:stretch/>
        </p:blipFill>
        <p:spPr>
          <a:xfrm>
            <a:off x="473350" y="3958073"/>
            <a:ext cx="548700" cy="53256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utcomes">
  <p:cSld name="TITLE_AND_BODY_1_1">
    <p:spTree>
      <p:nvGrpSpPr>
        <p:cNvPr id="234" name="Shape 234"/>
        <p:cNvGrpSpPr/>
        <p:nvPr/>
      </p:nvGrpSpPr>
      <p:grpSpPr>
        <a:xfrm>
          <a:off x="0" y="0"/>
          <a:ext cx="0" cy="0"/>
          <a:chOff x="0" y="0"/>
          <a:chExt cx="0" cy="0"/>
        </a:xfrm>
      </p:grpSpPr>
      <p:sp>
        <p:nvSpPr>
          <p:cNvPr id="235" name="Google Shape;235;p2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236" name="Google Shape;236;p27"/>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7" name="Google Shape;237;p27"/>
          <p:cNvSpPr txBox="1"/>
          <p:nvPr>
            <p:ph idx="1" type="subTitle"/>
          </p:nvPr>
        </p:nvSpPr>
        <p:spPr>
          <a:xfrm>
            <a:off x="408375" y="87902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cxnSp>
        <p:nvCxnSpPr>
          <p:cNvPr id="238" name="Google Shape;238;p27"/>
          <p:cNvCxnSpPr/>
          <p:nvPr/>
        </p:nvCxnSpPr>
        <p:spPr>
          <a:xfrm>
            <a:off x="647700" y="3143250"/>
            <a:ext cx="8048700" cy="0"/>
          </a:xfrm>
          <a:prstGeom prst="straightConnector1">
            <a:avLst/>
          </a:prstGeom>
          <a:noFill/>
          <a:ln cap="flat" cmpd="sng" w="76200">
            <a:solidFill>
              <a:srgbClr val="434343"/>
            </a:solidFill>
            <a:prstDash val="solid"/>
            <a:round/>
            <a:headEnd len="sm" w="sm" type="none"/>
            <a:tailEnd len="sm" w="sm" type="none"/>
          </a:ln>
        </p:spPr>
      </p:cxnSp>
      <p:sp>
        <p:nvSpPr>
          <p:cNvPr id="239" name="Google Shape;239;p27"/>
          <p:cNvSpPr/>
          <p:nvPr/>
        </p:nvSpPr>
        <p:spPr>
          <a:xfrm>
            <a:off x="64770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7"/>
          <p:cNvSpPr/>
          <p:nvPr/>
        </p:nvSpPr>
        <p:spPr>
          <a:xfrm>
            <a:off x="223128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7"/>
          <p:cNvSpPr/>
          <p:nvPr/>
        </p:nvSpPr>
        <p:spPr>
          <a:xfrm>
            <a:off x="381486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7"/>
          <p:cNvSpPr/>
          <p:nvPr/>
        </p:nvSpPr>
        <p:spPr>
          <a:xfrm>
            <a:off x="539844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7"/>
          <p:cNvSpPr/>
          <p:nvPr/>
        </p:nvSpPr>
        <p:spPr>
          <a:xfrm>
            <a:off x="698202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7"/>
          <p:cNvSpPr/>
          <p:nvPr/>
        </p:nvSpPr>
        <p:spPr>
          <a:xfrm>
            <a:off x="856560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7"/>
          <p:cNvSpPr txBox="1"/>
          <p:nvPr>
            <p:ph idx="2" type="subTitle"/>
          </p:nvPr>
        </p:nvSpPr>
        <p:spPr>
          <a:xfrm>
            <a:off x="3399713" y="87902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sp>
        <p:nvSpPr>
          <p:cNvPr id="246" name="Google Shape;246;p27"/>
          <p:cNvSpPr txBox="1"/>
          <p:nvPr>
            <p:ph idx="3" type="subTitle"/>
          </p:nvPr>
        </p:nvSpPr>
        <p:spPr>
          <a:xfrm>
            <a:off x="6391050" y="87902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sp>
        <p:nvSpPr>
          <p:cNvPr id="247" name="Google Shape;247;p27"/>
          <p:cNvSpPr txBox="1"/>
          <p:nvPr>
            <p:ph idx="4" type="subTitle"/>
          </p:nvPr>
        </p:nvSpPr>
        <p:spPr>
          <a:xfrm>
            <a:off x="2046675" y="200976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sp>
        <p:nvSpPr>
          <p:cNvPr id="248" name="Google Shape;248;p27"/>
          <p:cNvSpPr txBox="1"/>
          <p:nvPr>
            <p:ph idx="5" type="subTitle"/>
          </p:nvPr>
        </p:nvSpPr>
        <p:spPr>
          <a:xfrm>
            <a:off x="5038013" y="200976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pic>
        <p:nvPicPr>
          <p:cNvPr id="249" name="Google Shape;249;p27"/>
          <p:cNvPicPr preferRelativeResize="0"/>
          <p:nvPr/>
        </p:nvPicPr>
        <p:blipFill rotWithShape="1">
          <a:blip r:embed="rId2">
            <a:alphaModFix/>
          </a:blip>
          <a:srcRect b="0" l="0" r="0" t="0"/>
          <a:stretch/>
        </p:blipFill>
        <p:spPr>
          <a:xfrm>
            <a:off x="1346250" y="3638550"/>
            <a:ext cx="393600" cy="393600"/>
          </a:xfrm>
          <a:prstGeom prst="rect">
            <a:avLst/>
          </a:prstGeom>
          <a:noFill/>
          <a:ln>
            <a:noFill/>
          </a:ln>
        </p:spPr>
      </p:pic>
      <p:pic>
        <p:nvPicPr>
          <p:cNvPr id="250" name="Google Shape;250;p27"/>
          <p:cNvPicPr preferRelativeResize="0"/>
          <p:nvPr/>
        </p:nvPicPr>
        <p:blipFill rotWithShape="1">
          <a:blip r:embed="rId2">
            <a:alphaModFix/>
          </a:blip>
          <a:srcRect b="0" l="0" r="0" t="0"/>
          <a:stretch/>
        </p:blipFill>
        <p:spPr>
          <a:xfrm>
            <a:off x="4391200" y="3516350"/>
            <a:ext cx="638000" cy="638000"/>
          </a:xfrm>
          <a:prstGeom prst="rect">
            <a:avLst/>
          </a:prstGeom>
          <a:noFill/>
          <a:ln>
            <a:noFill/>
          </a:ln>
        </p:spPr>
      </p:pic>
      <p:pic>
        <p:nvPicPr>
          <p:cNvPr id="251" name="Google Shape;251;p27"/>
          <p:cNvPicPr preferRelativeResize="0"/>
          <p:nvPr/>
        </p:nvPicPr>
        <p:blipFill rotWithShape="1">
          <a:blip r:embed="rId2">
            <a:alphaModFix/>
          </a:blip>
          <a:srcRect b="0" l="0" r="0" t="0"/>
          <a:stretch/>
        </p:blipFill>
        <p:spPr>
          <a:xfrm>
            <a:off x="2890925" y="3599650"/>
            <a:ext cx="471400" cy="471400"/>
          </a:xfrm>
          <a:prstGeom prst="rect">
            <a:avLst/>
          </a:prstGeom>
          <a:noFill/>
          <a:ln>
            <a:noFill/>
          </a:ln>
        </p:spPr>
      </p:pic>
      <p:pic>
        <p:nvPicPr>
          <p:cNvPr id="252" name="Google Shape;252;p27"/>
          <p:cNvPicPr preferRelativeResize="0"/>
          <p:nvPr/>
        </p:nvPicPr>
        <p:blipFill rotWithShape="1">
          <a:blip r:embed="rId2">
            <a:alphaModFix/>
          </a:blip>
          <a:srcRect b="0" l="0" r="0" t="0"/>
          <a:stretch/>
        </p:blipFill>
        <p:spPr>
          <a:xfrm>
            <a:off x="5906388" y="3447963"/>
            <a:ext cx="774775" cy="774775"/>
          </a:xfrm>
          <a:prstGeom prst="rect">
            <a:avLst/>
          </a:prstGeom>
          <a:noFill/>
          <a:ln>
            <a:noFill/>
          </a:ln>
        </p:spPr>
      </p:pic>
      <p:pic>
        <p:nvPicPr>
          <p:cNvPr id="253" name="Google Shape;253;p27"/>
          <p:cNvPicPr preferRelativeResize="0"/>
          <p:nvPr/>
        </p:nvPicPr>
        <p:blipFill rotWithShape="1">
          <a:blip r:embed="rId2">
            <a:alphaModFix/>
          </a:blip>
          <a:srcRect b="0" l="0" r="0" t="0"/>
          <a:stretch/>
        </p:blipFill>
        <p:spPr>
          <a:xfrm>
            <a:off x="7451525" y="3346050"/>
            <a:ext cx="978600" cy="978600"/>
          </a:xfrm>
          <a:prstGeom prst="rect">
            <a:avLst/>
          </a:prstGeom>
          <a:noFill/>
          <a:ln>
            <a:noFill/>
          </a:ln>
        </p:spPr>
      </p:pic>
      <p:cxnSp>
        <p:nvCxnSpPr>
          <p:cNvPr id="254" name="Google Shape;254;p27"/>
          <p:cNvCxnSpPr>
            <a:endCxn id="239" idx="0"/>
          </p:cNvCxnSpPr>
          <p:nvPr/>
        </p:nvCxnSpPr>
        <p:spPr>
          <a:xfrm>
            <a:off x="409650" y="1752300"/>
            <a:ext cx="371400" cy="1257600"/>
          </a:xfrm>
          <a:prstGeom prst="straightConnector1">
            <a:avLst/>
          </a:prstGeom>
          <a:noFill/>
          <a:ln cap="flat" cmpd="sng" w="9525">
            <a:solidFill>
              <a:srgbClr val="D9D9D9"/>
            </a:solidFill>
            <a:prstDash val="dot"/>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5" name="Shape 255"/>
        <p:cNvGrpSpPr/>
        <p:nvPr/>
      </p:nvGrpSpPr>
      <p:grpSpPr>
        <a:xfrm>
          <a:off x="0" y="0"/>
          <a:ext cx="0" cy="0"/>
          <a:chOff x="0" y="0"/>
          <a:chExt cx="0" cy="0"/>
        </a:xfrm>
      </p:grpSpPr>
      <p:sp>
        <p:nvSpPr>
          <p:cNvPr id="256" name="Google Shape;256;p28"/>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257" name="Google Shape;257;p2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258" name="Google Shape;258;p28"/>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28"/>
          <p:cNvSpPr txBox="1"/>
          <p:nvPr>
            <p:ph idx="2" type="body"/>
          </p:nvPr>
        </p:nvSpPr>
        <p:spPr>
          <a:xfrm>
            <a:off x="4724400" y="1152475"/>
            <a:ext cx="42603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60" name="Shape 260"/>
        <p:cNvGrpSpPr/>
        <p:nvPr/>
      </p:nvGrpSpPr>
      <p:grpSpPr>
        <a:xfrm>
          <a:off x="0" y="0"/>
          <a:ext cx="0" cy="0"/>
          <a:chOff x="0" y="0"/>
          <a:chExt cx="0" cy="0"/>
        </a:xfrm>
      </p:grpSpPr>
      <p:pic>
        <p:nvPicPr>
          <p:cNvPr id="261" name="Google Shape;261;p29"/>
          <p:cNvPicPr preferRelativeResize="0"/>
          <p:nvPr/>
        </p:nvPicPr>
        <p:blipFill rotWithShape="1">
          <a:blip r:embed="rId2">
            <a:alphaModFix/>
          </a:blip>
          <a:srcRect b="11247" l="0" r="0" t="4379"/>
          <a:stretch/>
        </p:blipFill>
        <p:spPr>
          <a:xfrm>
            <a:off x="0" y="0"/>
            <a:ext cx="9143999" cy="5143500"/>
          </a:xfrm>
          <a:prstGeom prst="rect">
            <a:avLst/>
          </a:prstGeom>
          <a:noFill/>
          <a:ln>
            <a:noFill/>
          </a:ln>
        </p:spPr>
      </p:pic>
      <p:sp>
        <p:nvSpPr>
          <p:cNvPr id="262" name="Google Shape;262;p29"/>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3" name="Google Shape;263;p29"/>
          <p:cNvSpPr/>
          <p:nvPr/>
        </p:nvSpPr>
        <p:spPr>
          <a:xfrm>
            <a:off x="75" y="-17925"/>
            <a:ext cx="9144000" cy="5143500"/>
          </a:xfrm>
          <a:prstGeom prst="rect">
            <a:avLst/>
          </a:prstGeom>
          <a:solidFill>
            <a:srgbClr val="16C0F3">
              <a:alpha val="305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p29"/>
          <p:cNvSpPr/>
          <p:nvPr/>
        </p:nvSpPr>
        <p:spPr>
          <a:xfrm flipH="1" rot="10800000">
            <a:off x="0" y="-26865"/>
            <a:ext cx="9277500" cy="2703900"/>
          </a:xfrm>
          <a:prstGeom prst="rtTriangle">
            <a:avLst/>
          </a:prstGeom>
          <a:solidFill>
            <a:srgbClr val="16C0F3">
              <a:alpha val="682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65" name="Google Shape;265;p29"/>
          <p:cNvPicPr preferRelativeResize="0"/>
          <p:nvPr/>
        </p:nvPicPr>
        <p:blipFill rotWithShape="1">
          <a:blip r:embed="rId3">
            <a:alphaModFix/>
          </a:blip>
          <a:srcRect b="0" l="0" r="0" t="0"/>
          <a:stretch/>
        </p:blipFill>
        <p:spPr>
          <a:xfrm>
            <a:off x="380202" y="381000"/>
            <a:ext cx="3124200" cy="669600"/>
          </a:xfrm>
          <a:prstGeom prst="rect">
            <a:avLst/>
          </a:prstGeom>
          <a:noFill/>
          <a:ln>
            <a:noFill/>
          </a:ln>
        </p:spPr>
      </p:pic>
      <p:sp>
        <p:nvSpPr>
          <p:cNvPr id="266" name="Google Shape;266;p29"/>
          <p:cNvSpPr txBox="1"/>
          <p:nvPr/>
        </p:nvSpPr>
        <p:spPr>
          <a:xfrm>
            <a:off x="380205" y="1066800"/>
            <a:ext cx="3124200" cy="1323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Calibri"/>
                <a:ea typeface="Calibri"/>
                <a:cs typeface="Calibri"/>
                <a:sym typeface="Calibri"/>
              </a:rPr>
              <a:t>Copyright © 2017 by GreyAtom Edutech Pvt. Ltd.</a:t>
            </a:r>
            <a:endParaRPr b="0" i="0" sz="7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Calibri"/>
              <a:ea typeface="Calibri"/>
              <a:cs typeface="Calibri"/>
              <a:sym typeface="Calibri"/>
            </a:endParaRPr>
          </a:p>
          <a:p>
            <a:pPr indent="0" lvl="0" marL="0" marR="0" rtl="0" algn="just">
              <a:lnSpc>
                <a:spcPct val="100000"/>
              </a:lnSpc>
              <a:spcBef>
                <a:spcPts val="0"/>
              </a:spcBef>
              <a:spcAft>
                <a:spcPts val="0"/>
              </a:spcAft>
              <a:buClr>
                <a:srgbClr val="FFFFFF"/>
              </a:buClr>
              <a:buSzPts val="700"/>
              <a:buFont typeface="Calibri"/>
              <a:buNone/>
            </a:pPr>
            <a:r>
              <a:rPr b="0" i="0" lang="en-US" sz="700" u="none" cap="none" strike="noStrike">
                <a:solidFill>
                  <a:srgbClr val="FFFFFF"/>
                </a:solidFill>
                <a:latin typeface="Calibri"/>
                <a:ea typeface="Calibri"/>
                <a:cs typeface="Calibri"/>
                <a:sym typeface="Calibri"/>
              </a:rPr>
              <a:t>All Rights Reserved. No part of this publication may be reproduced, stored in a retrieval system, or transmitted, in any form or by any means, electronic, mechanical, photocopying, recording, or otherwise, without the prior written permission of GreyAtom Edutech Pvt. Ltd.</a:t>
            </a:r>
            <a:endParaRPr b="0" i="0" sz="7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Calibri"/>
              <a:ea typeface="Calibri"/>
              <a:cs typeface="Calibri"/>
              <a:sym typeface="Calibri"/>
            </a:endParaRPr>
          </a:p>
        </p:txBody>
      </p:sp>
      <p:sp>
        <p:nvSpPr>
          <p:cNvPr id="267" name="Google Shape;267;p29"/>
          <p:cNvSpPr txBox="1"/>
          <p:nvPr>
            <p:ph type="ctrTitle"/>
          </p:nvPr>
        </p:nvSpPr>
        <p:spPr>
          <a:xfrm>
            <a:off x="1866908" y="2344775"/>
            <a:ext cx="6965400" cy="205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9pPr>
          </a:lstStyle>
          <a:p/>
        </p:txBody>
      </p:sp>
      <p:sp>
        <p:nvSpPr>
          <p:cNvPr id="268" name="Google Shape;268;p29"/>
          <p:cNvSpPr txBox="1"/>
          <p:nvPr/>
        </p:nvSpPr>
        <p:spPr>
          <a:xfrm>
            <a:off x="5791200" y="3562350"/>
            <a:ext cx="7345800" cy="8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9"/>
          <p:cNvSpPr txBox="1"/>
          <p:nvPr>
            <p:ph idx="1" type="subTitle"/>
          </p:nvPr>
        </p:nvSpPr>
        <p:spPr>
          <a:xfrm>
            <a:off x="1866900" y="4434325"/>
            <a:ext cx="6965400" cy="537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Atom Logo 1">
  <p:cSld name="BLANK_1_1_1">
    <p:spTree>
      <p:nvGrpSpPr>
        <p:cNvPr id="270" name="Shape 270"/>
        <p:cNvGrpSpPr/>
        <p:nvPr/>
      </p:nvGrpSpPr>
      <p:grpSpPr>
        <a:xfrm>
          <a:off x="0" y="0"/>
          <a:ext cx="0" cy="0"/>
          <a:chOff x="0" y="0"/>
          <a:chExt cx="0" cy="0"/>
        </a:xfrm>
      </p:grpSpPr>
      <p:pic>
        <p:nvPicPr>
          <p:cNvPr id="271" name="Google Shape;271;p30"/>
          <p:cNvPicPr preferRelativeResize="0"/>
          <p:nvPr/>
        </p:nvPicPr>
        <p:blipFill rotWithShape="1">
          <a:blip r:embed="rId2">
            <a:alphaModFix/>
          </a:blip>
          <a:srcRect b="11247" l="0" r="0" t="4379"/>
          <a:stretch/>
        </p:blipFill>
        <p:spPr>
          <a:xfrm>
            <a:off x="0" y="0"/>
            <a:ext cx="9143999" cy="5143500"/>
          </a:xfrm>
          <a:prstGeom prst="rect">
            <a:avLst/>
          </a:prstGeom>
          <a:noFill/>
          <a:ln>
            <a:noFill/>
          </a:ln>
        </p:spPr>
      </p:pic>
      <p:sp>
        <p:nvSpPr>
          <p:cNvPr id="272" name="Google Shape;272;p30"/>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3" name="Google Shape;273;p30"/>
          <p:cNvSpPr/>
          <p:nvPr/>
        </p:nvSpPr>
        <p:spPr>
          <a:xfrm>
            <a:off x="75" y="-17925"/>
            <a:ext cx="9144000" cy="5143500"/>
          </a:xfrm>
          <a:prstGeom prst="rect">
            <a:avLst/>
          </a:prstGeom>
          <a:solidFill>
            <a:srgbClr val="9A0028">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4" name="Google Shape;274;p30"/>
          <p:cNvSpPr txBox="1"/>
          <p:nvPr/>
        </p:nvSpPr>
        <p:spPr>
          <a:xfrm>
            <a:off x="5791200" y="3562350"/>
            <a:ext cx="7345800" cy="8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ld Title" type="title">
  <p:cSld name="TITLE">
    <p:spTree>
      <p:nvGrpSpPr>
        <p:cNvPr id="292" name="Shape 292"/>
        <p:cNvGrpSpPr/>
        <p:nvPr/>
      </p:nvGrpSpPr>
      <p:grpSpPr>
        <a:xfrm>
          <a:off x="0" y="0"/>
          <a:ext cx="0" cy="0"/>
          <a:chOff x="0" y="0"/>
          <a:chExt cx="0" cy="0"/>
        </a:xfrm>
      </p:grpSpPr>
      <p:sp>
        <p:nvSpPr>
          <p:cNvPr id="293" name="Google Shape;293;p32"/>
          <p:cNvSpPr/>
          <p:nvPr/>
        </p:nvSpPr>
        <p:spPr>
          <a:xfrm>
            <a:off x="0" y="0"/>
            <a:ext cx="9144000" cy="51435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txBox="1"/>
          <p:nvPr>
            <p:ph type="ctrTitle"/>
          </p:nvPr>
        </p:nvSpPr>
        <p:spPr>
          <a:xfrm>
            <a:off x="1866908" y="2344775"/>
            <a:ext cx="69654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000"/>
              <a:buNone/>
              <a:defRPr b="1" sz="4000">
                <a:solidFill>
                  <a:srgbClr val="FFFFFF"/>
                </a:solidFill>
              </a:defRPr>
            </a:lvl1pPr>
            <a:lvl2pPr lvl="1" rtl="0">
              <a:spcBef>
                <a:spcPts val="0"/>
              </a:spcBef>
              <a:spcAft>
                <a:spcPts val="0"/>
              </a:spcAft>
              <a:buClr>
                <a:srgbClr val="FFFFFF"/>
              </a:buClr>
              <a:buSzPts val="4000"/>
              <a:buNone/>
              <a:defRPr b="1" sz="4000">
                <a:solidFill>
                  <a:srgbClr val="FFFFFF"/>
                </a:solidFill>
              </a:defRPr>
            </a:lvl2pPr>
            <a:lvl3pPr lvl="2" rtl="0">
              <a:spcBef>
                <a:spcPts val="0"/>
              </a:spcBef>
              <a:spcAft>
                <a:spcPts val="0"/>
              </a:spcAft>
              <a:buClr>
                <a:srgbClr val="FFFFFF"/>
              </a:buClr>
              <a:buSzPts val="4000"/>
              <a:buNone/>
              <a:defRPr b="1" sz="4000">
                <a:solidFill>
                  <a:srgbClr val="FFFFFF"/>
                </a:solidFill>
              </a:defRPr>
            </a:lvl3pPr>
            <a:lvl4pPr lvl="3" rtl="0">
              <a:spcBef>
                <a:spcPts val="0"/>
              </a:spcBef>
              <a:spcAft>
                <a:spcPts val="0"/>
              </a:spcAft>
              <a:buClr>
                <a:srgbClr val="FFFFFF"/>
              </a:buClr>
              <a:buSzPts val="4000"/>
              <a:buNone/>
              <a:defRPr b="1" sz="4000">
                <a:solidFill>
                  <a:srgbClr val="FFFFFF"/>
                </a:solidFill>
              </a:defRPr>
            </a:lvl4pPr>
            <a:lvl5pPr lvl="4" rtl="0">
              <a:spcBef>
                <a:spcPts val="0"/>
              </a:spcBef>
              <a:spcAft>
                <a:spcPts val="0"/>
              </a:spcAft>
              <a:buClr>
                <a:srgbClr val="FFFFFF"/>
              </a:buClr>
              <a:buSzPts val="4000"/>
              <a:buNone/>
              <a:defRPr b="1" sz="4000">
                <a:solidFill>
                  <a:srgbClr val="FFFFFF"/>
                </a:solidFill>
              </a:defRPr>
            </a:lvl5pPr>
            <a:lvl6pPr lvl="5" rtl="0">
              <a:spcBef>
                <a:spcPts val="0"/>
              </a:spcBef>
              <a:spcAft>
                <a:spcPts val="0"/>
              </a:spcAft>
              <a:buClr>
                <a:srgbClr val="FFFFFF"/>
              </a:buClr>
              <a:buSzPts val="4000"/>
              <a:buNone/>
              <a:defRPr b="1" sz="4000">
                <a:solidFill>
                  <a:srgbClr val="FFFFFF"/>
                </a:solidFill>
              </a:defRPr>
            </a:lvl6pPr>
            <a:lvl7pPr lvl="6" rtl="0">
              <a:spcBef>
                <a:spcPts val="0"/>
              </a:spcBef>
              <a:spcAft>
                <a:spcPts val="0"/>
              </a:spcAft>
              <a:buClr>
                <a:srgbClr val="FFFFFF"/>
              </a:buClr>
              <a:buSzPts val="4000"/>
              <a:buNone/>
              <a:defRPr b="1" sz="4000">
                <a:solidFill>
                  <a:srgbClr val="FFFFFF"/>
                </a:solidFill>
              </a:defRPr>
            </a:lvl7pPr>
            <a:lvl8pPr lvl="7" rtl="0">
              <a:spcBef>
                <a:spcPts val="0"/>
              </a:spcBef>
              <a:spcAft>
                <a:spcPts val="0"/>
              </a:spcAft>
              <a:buClr>
                <a:srgbClr val="FFFFFF"/>
              </a:buClr>
              <a:buSzPts val="4000"/>
              <a:buNone/>
              <a:defRPr b="1" sz="4000">
                <a:solidFill>
                  <a:srgbClr val="FFFFFF"/>
                </a:solidFill>
              </a:defRPr>
            </a:lvl8pPr>
            <a:lvl9pPr lvl="8" rtl="0">
              <a:spcBef>
                <a:spcPts val="0"/>
              </a:spcBef>
              <a:spcAft>
                <a:spcPts val="0"/>
              </a:spcAft>
              <a:buClr>
                <a:srgbClr val="FFFFFF"/>
              </a:buClr>
              <a:buSzPts val="4000"/>
              <a:buNone/>
              <a:defRPr b="1" sz="4000">
                <a:solidFill>
                  <a:srgbClr val="FFFFFF"/>
                </a:solidFill>
              </a:defRPr>
            </a:lvl9pPr>
          </a:lstStyle>
          <a:p/>
        </p:txBody>
      </p:sp>
      <p:sp>
        <p:nvSpPr>
          <p:cNvPr id="295" name="Google Shape;295;p32"/>
          <p:cNvSpPr txBox="1"/>
          <p:nvPr>
            <p:ph idx="1" type="subTitle"/>
          </p:nvPr>
        </p:nvSpPr>
        <p:spPr>
          <a:xfrm>
            <a:off x="1866900" y="4434325"/>
            <a:ext cx="69654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296" name="Google Shape;296;p32"/>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descr="GreyAtom-logo-200x200.png" id="297" name="Google Shape;297;p32"/>
          <p:cNvPicPr preferRelativeResize="0"/>
          <p:nvPr/>
        </p:nvPicPr>
        <p:blipFill rotWithShape="1">
          <a:blip r:embed="rId2">
            <a:alphaModFix/>
          </a:blip>
          <a:srcRect b="16170" l="0" r="0" t="0"/>
          <a:stretch/>
        </p:blipFill>
        <p:spPr>
          <a:xfrm>
            <a:off x="285750" y="3280800"/>
            <a:ext cx="1409700" cy="11816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36" name="Google Shape;36;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37" name="Google Shape;37;p4"/>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d Title">
  <p:cSld name="TITLE_1">
    <p:spTree>
      <p:nvGrpSpPr>
        <p:cNvPr id="298" name="Shape 298"/>
        <p:cNvGrpSpPr/>
        <p:nvPr/>
      </p:nvGrpSpPr>
      <p:grpSpPr>
        <a:xfrm>
          <a:off x="0" y="0"/>
          <a:ext cx="0" cy="0"/>
          <a:chOff x="0" y="0"/>
          <a:chExt cx="0" cy="0"/>
        </a:xfrm>
      </p:grpSpPr>
      <p:pic>
        <p:nvPicPr>
          <p:cNvPr id="299" name="Google Shape;299;p33"/>
          <p:cNvPicPr preferRelativeResize="0"/>
          <p:nvPr/>
        </p:nvPicPr>
        <p:blipFill rotWithShape="1">
          <a:blip r:embed="rId2">
            <a:alphaModFix/>
          </a:blip>
          <a:srcRect b="11560" l="0" r="0" t="4058"/>
          <a:stretch/>
        </p:blipFill>
        <p:spPr>
          <a:xfrm>
            <a:off x="-25" y="0"/>
            <a:ext cx="9143999" cy="5143500"/>
          </a:xfrm>
          <a:prstGeom prst="rect">
            <a:avLst/>
          </a:prstGeom>
          <a:noFill/>
          <a:ln>
            <a:noFill/>
          </a:ln>
        </p:spPr>
      </p:pic>
      <p:sp>
        <p:nvSpPr>
          <p:cNvPr id="300" name="Google Shape;300;p33"/>
          <p:cNvSpPr/>
          <p:nvPr/>
        </p:nvSpPr>
        <p:spPr>
          <a:xfrm>
            <a:off x="0" y="0"/>
            <a:ext cx="9144000" cy="5143500"/>
          </a:xfrm>
          <a:prstGeom prst="rect">
            <a:avLst/>
          </a:prstGeom>
          <a:solidFill>
            <a:srgbClr val="16C0F3">
              <a:alpha val="46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33"/>
          <p:cNvSpPr txBox="1"/>
          <p:nvPr>
            <p:ph type="ctrTitle"/>
          </p:nvPr>
        </p:nvSpPr>
        <p:spPr>
          <a:xfrm>
            <a:off x="1866908" y="2344775"/>
            <a:ext cx="69654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000"/>
              <a:buNone/>
              <a:defRPr b="1" sz="4000">
                <a:solidFill>
                  <a:srgbClr val="FFFFFF"/>
                </a:solidFill>
              </a:defRPr>
            </a:lvl1pPr>
            <a:lvl2pPr lvl="1" rtl="0">
              <a:spcBef>
                <a:spcPts val="0"/>
              </a:spcBef>
              <a:spcAft>
                <a:spcPts val="0"/>
              </a:spcAft>
              <a:buClr>
                <a:srgbClr val="FFFFFF"/>
              </a:buClr>
              <a:buSzPts val="4000"/>
              <a:buNone/>
              <a:defRPr b="1" sz="4000">
                <a:solidFill>
                  <a:srgbClr val="FFFFFF"/>
                </a:solidFill>
              </a:defRPr>
            </a:lvl2pPr>
            <a:lvl3pPr lvl="2" rtl="0">
              <a:spcBef>
                <a:spcPts val="0"/>
              </a:spcBef>
              <a:spcAft>
                <a:spcPts val="0"/>
              </a:spcAft>
              <a:buClr>
                <a:srgbClr val="FFFFFF"/>
              </a:buClr>
              <a:buSzPts val="4000"/>
              <a:buNone/>
              <a:defRPr b="1" sz="4000">
                <a:solidFill>
                  <a:srgbClr val="FFFFFF"/>
                </a:solidFill>
              </a:defRPr>
            </a:lvl3pPr>
            <a:lvl4pPr lvl="3" rtl="0">
              <a:spcBef>
                <a:spcPts val="0"/>
              </a:spcBef>
              <a:spcAft>
                <a:spcPts val="0"/>
              </a:spcAft>
              <a:buClr>
                <a:srgbClr val="FFFFFF"/>
              </a:buClr>
              <a:buSzPts val="4000"/>
              <a:buNone/>
              <a:defRPr b="1" sz="4000">
                <a:solidFill>
                  <a:srgbClr val="FFFFFF"/>
                </a:solidFill>
              </a:defRPr>
            </a:lvl4pPr>
            <a:lvl5pPr lvl="4" rtl="0">
              <a:spcBef>
                <a:spcPts val="0"/>
              </a:spcBef>
              <a:spcAft>
                <a:spcPts val="0"/>
              </a:spcAft>
              <a:buClr>
                <a:srgbClr val="FFFFFF"/>
              </a:buClr>
              <a:buSzPts val="4000"/>
              <a:buNone/>
              <a:defRPr b="1" sz="4000">
                <a:solidFill>
                  <a:srgbClr val="FFFFFF"/>
                </a:solidFill>
              </a:defRPr>
            </a:lvl5pPr>
            <a:lvl6pPr lvl="5" rtl="0">
              <a:spcBef>
                <a:spcPts val="0"/>
              </a:spcBef>
              <a:spcAft>
                <a:spcPts val="0"/>
              </a:spcAft>
              <a:buClr>
                <a:srgbClr val="FFFFFF"/>
              </a:buClr>
              <a:buSzPts val="4000"/>
              <a:buNone/>
              <a:defRPr b="1" sz="4000">
                <a:solidFill>
                  <a:srgbClr val="FFFFFF"/>
                </a:solidFill>
              </a:defRPr>
            </a:lvl6pPr>
            <a:lvl7pPr lvl="6" rtl="0">
              <a:spcBef>
                <a:spcPts val="0"/>
              </a:spcBef>
              <a:spcAft>
                <a:spcPts val="0"/>
              </a:spcAft>
              <a:buClr>
                <a:srgbClr val="FFFFFF"/>
              </a:buClr>
              <a:buSzPts val="4000"/>
              <a:buNone/>
              <a:defRPr b="1" sz="4000">
                <a:solidFill>
                  <a:srgbClr val="FFFFFF"/>
                </a:solidFill>
              </a:defRPr>
            </a:lvl7pPr>
            <a:lvl8pPr lvl="7" rtl="0">
              <a:spcBef>
                <a:spcPts val="0"/>
              </a:spcBef>
              <a:spcAft>
                <a:spcPts val="0"/>
              </a:spcAft>
              <a:buClr>
                <a:srgbClr val="FFFFFF"/>
              </a:buClr>
              <a:buSzPts val="4000"/>
              <a:buNone/>
              <a:defRPr b="1" sz="4000">
                <a:solidFill>
                  <a:srgbClr val="FFFFFF"/>
                </a:solidFill>
              </a:defRPr>
            </a:lvl8pPr>
            <a:lvl9pPr lvl="8" rtl="0">
              <a:spcBef>
                <a:spcPts val="0"/>
              </a:spcBef>
              <a:spcAft>
                <a:spcPts val="0"/>
              </a:spcAft>
              <a:buClr>
                <a:srgbClr val="FFFFFF"/>
              </a:buClr>
              <a:buSzPts val="4000"/>
              <a:buNone/>
              <a:defRPr b="1" sz="4000">
                <a:solidFill>
                  <a:srgbClr val="FFFFFF"/>
                </a:solidFill>
              </a:defRPr>
            </a:lvl9pPr>
          </a:lstStyle>
          <a:p/>
        </p:txBody>
      </p:sp>
      <p:sp>
        <p:nvSpPr>
          <p:cNvPr id="303" name="Google Shape;303;p33"/>
          <p:cNvSpPr txBox="1"/>
          <p:nvPr>
            <p:ph idx="1" type="subTitle"/>
          </p:nvPr>
        </p:nvSpPr>
        <p:spPr>
          <a:xfrm>
            <a:off x="1866900" y="4434325"/>
            <a:ext cx="69654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descr="GreyAtom-logo-200x200.png" id="304" name="Google Shape;304;p33"/>
          <p:cNvPicPr preferRelativeResize="0"/>
          <p:nvPr/>
        </p:nvPicPr>
        <p:blipFill rotWithShape="1">
          <a:blip r:embed="rId3">
            <a:alphaModFix/>
          </a:blip>
          <a:srcRect b="16170" l="0" r="0" t="0"/>
          <a:stretch/>
        </p:blipFill>
        <p:spPr>
          <a:xfrm>
            <a:off x="285750" y="3280800"/>
            <a:ext cx="1409700" cy="11816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Section Header" type="secHead">
  <p:cSld name="SECTION_HEADER">
    <p:spTree>
      <p:nvGrpSpPr>
        <p:cNvPr id="305" name="Shape 305"/>
        <p:cNvGrpSpPr/>
        <p:nvPr/>
      </p:nvGrpSpPr>
      <p:grpSpPr>
        <a:xfrm>
          <a:off x="0" y="0"/>
          <a:ext cx="0" cy="0"/>
          <a:chOff x="0" y="0"/>
          <a:chExt cx="0" cy="0"/>
        </a:xfrm>
      </p:grpSpPr>
      <p:pic>
        <p:nvPicPr>
          <p:cNvPr id="306" name="Google Shape;306;p34"/>
          <p:cNvPicPr preferRelativeResize="0"/>
          <p:nvPr/>
        </p:nvPicPr>
        <p:blipFill rotWithShape="1">
          <a:blip r:embed="rId2">
            <a:alphaModFix/>
          </a:blip>
          <a:srcRect b="32501" l="0" r="0" t="7807"/>
          <a:stretch/>
        </p:blipFill>
        <p:spPr>
          <a:xfrm>
            <a:off x="0" y="0"/>
            <a:ext cx="9143999" cy="3638399"/>
          </a:xfrm>
          <a:prstGeom prst="rect">
            <a:avLst/>
          </a:prstGeom>
          <a:noFill/>
          <a:ln>
            <a:noFill/>
          </a:ln>
        </p:spPr>
      </p:pic>
      <p:sp>
        <p:nvSpPr>
          <p:cNvPr id="307" name="Google Shape;307;p34"/>
          <p:cNvSpPr/>
          <p:nvPr/>
        </p:nvSpPr>
        <p:spPr>
          <a:xfrm>
            <a:off x="0" y="0"/>
            <a:ext cx="9144000" cy="3638400"/>
          </a:xfrm>
          <a:prstGeom prst="rect">
            <a:avLst/>
          </a:prstGeom>
          <a:solidFill>
            <a:srgbClr val="990000">
              <a:alpha val="52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09" name="Google Shape;309;p34"/>
          <p:cNvSpPr txBox="1"/>
          <p:nvPr>
            <p:ph idx="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10" name="Google Shape;310;p34"/>
          <p:cNvSpPr txBox="1"/>
          <p:nvPr>
            <p:ph type="ctrTitle"/>
          </p:nvPr>
        </p:nvSpPr>
        <p:spPr>
          <a:xfrm>
            <a:off x="1866900" y="3714750"/>
            <a:ext cx="6965400" cy="1368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sz="3600"/>
            </a:lvl1pPr>
            <a:lvl2pPr lvl="1" rtl="0">
              <a:spcBef>
                <a:spcPts val="0"/>
              </a:spcBef>
              <a:spcAft>
                <a:spcPts val="0"/>
              </a:spcAft>
              <a:buSzPts val="3600"/>
              <a:buNone/>
              <a:defRPr b="1" sz="3600"/>
            </a:lvl2pPr>
            <a:lvl3pPr lvl="2" rtl="0">
              <a:spcBef>
                <a:spcPts val="0"/>
              </a:spcBef>
              <a:spcAft>
                <a:spcPts val="0"/>
              </a:spcAft>
              <a:buSzPts val="3600"/>
              <a:buNone/>
              <a:defRPr b="1" sz="3600"/>
            </a:lvl3pPr>
            <a:lvl4pPr lvl="3" rtl="0">
              <a:spcBef>
                <a:spcPts val="0"/>
              </a:spcBef>
              <a:spcAft>
                <a:spcPts val="0"/>
              </a:spcAft>
              <a:buSzPts val="3600"/>
              <a:buNone/>
              <a:defRPr b="1" sz="3600"/>
            </a:lvl4pPr>
            <a:lvl5pPr lvl="4" rtl="0">
              <a:spcBef>
                <a:spcPts val="0"/>
              </a:spcBef>
              <a:spcAft>
                <a:spcPts val="0"/>
              </a:spcAft>
              <a:buSzPts val="3600"/>
              <a:buNone/>
              <a:defRPr b="1" sz="3600"/>
            </a:lvl5pPr>
            <a:lvl6pPr lvl="5" rtl="0">
              <a:spcBef>
                <a:spcPts val="0"/>
              </a:spcBef>
              <a:spcAft>
                <a:spcPts val="0"/>
              </a:spcAft>
              <a:buSzPts val="3600"/>
              <a:buNone/>
              <a:defRPr b="1" sz="3600"/>
            </a:lvl6pPr>
            <a:lvl7pPr lvl="6" rtl="0">
              <a:spcBef>
                <a:spcPts val="0"/>
              </a:spcBef>
              <a:spcAft>
                <a:spcPts val="0"/>
              </a:spcAft>
              <a:buSzPts val="3600"/>
              <a:buNone/>
              <a:defRPr b="1" sz="3600"/>
            </a:lvl7pPr>
            <a:lvl8pPr lvl="7" rtl="0">
              <a:spcBef>
                <a:spcPts val="0"/>
              </a:spcBef>
              <a:spcAft>
                <a:spcPts val="0"/>
              </a:spcAft>
              <a:buSzPts val="3600"/>
              <a:buNone/>
              <a:defRPr b="1" sz="3600"/>
            </a:lvl8pPr>
            <a:lvl9pPr lvl="8" rtl="0">
              <a:spcBef>
                <a:spcPts val="0"/>
              </a:spcBef>
              <a:spcAft>
                <a:spcPts val="0"/>
              </a:spcAft>
              <a:buSzPts val="3600"/>
              <a:buNone/>
              <a:defRPr b="1" sz="3600"/>
            </a:lvl9pPr>
          </a:lstStyle>
          <a:p/>
        </p:txBody>
      </p:sp>
      <p:sp>
        <p:nvSpPr>
          <p:cNvPr id="311" name="Google Shape;311;p34"/>
          <p:cNvSpPr/>
          <p:nvPr/>
        </p:nvSpPr>
        <p:spPr>
          <a:xfrm>
            <a:off x="285750" y="4838700"/>
            <a:ext cx="1314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reyAtom-logo-200x200.png" id="312" name="Google Shape;312;p34"/>
          <p:cNvPicPr preferRelativeResize="0"/>
          <p:nvPr/>
        </p:nvPicPr>
        <p:blipFill rotWithShape="1">
          <a:blip r:embed="rId3">
            <a:alphaModFix/>
          </a:blip>
          <a:srcRect b="16170" l="0" r="0" t="0"/>
          <a:stretch/>
        </p:blipFill>
        <p:spPr>
          <a:xfrm>
            <a:off x="285750" y="3814200"/>
            <a:ext cx="1409700" cy="11816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Break">
  <p:cSld name="SECTION_HEADER_1">
    <p:spTree>
      <p:nvGrpSpPr>
        <p:cNvPr id="313" name="Shape 313"/>
        <p:cNvGrpSpPr/>
        <p:nvPr/>
      </p:nvGrpSpPr>
      <p:grpSpPr>
        <a:xfrm>
          <a:off x="0" y="0"/>
          <a:ext cx="0" cy="0"/>
          <a:chOff x="0" y="0"/>
          <a:chExt cx="0" cy="0"/>
        </a:xfrm>
      </p:grpSpPr>
      <p:pic>
        <p:nvPicPr>
          <p:cNvPr id="314" name="Google Shape;314;p35"/>
          <p:cNvPicPr preferRelativeResize="0"/>
          <p:nvPr/>
        </p:nvPicPr>
        <p:blipFill rotWithShape="1">
          <a:blip r:embed="rId2">
            <a:alphaModFix/>
          </a:blip>
          <a:srcRect b="0" l="0" r="0" t="40316"/>
          <a:stretch/>
        </p:blipFill>
        <p:spPr>
          <a:xfrm>
            <a:off x="0" y="0"/>
            <a:ext cx="9143999" cy="3638399"/>
          </a:xfrm>
          <a:prstGeom prst="rect">
            <a:avLst/>
          </a:prstGeom>
          <a:noFill/>
          <a:ln>
            <a:noFill/>
          </a:ln>
        </p:spPr>
      </p:pic>
      <p:sp>
        <p:nvSpPr>
          <p:cNvPr id="315" name="Google Shape;315;p35"/>
          <p:cNvSpPr/>
          <p:nvPr/>
        </p:nvSpPr>
        <p:spPr>
          <a:xfrm>
            <a:off x="0" y="0"/>
            <a:ext cx="9144000" cy="3638400"/>
          </a:xfrm>
          <a:prstGeom prst="rect">
            <a:avLst/>
          </a:prstGeom>
          <a:solidFill>
            <a:srgbClr val="990000">
              <a:alpha val="52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17" name="Google Shape;317;p35"/>
          <p:cNvSpPr txBox="1"/>
          <p:nvPr>
            <p:ph idx="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18" name="Google Shape;318;p35"/>
          <p:cNvSpPr/>
          <p:nvPr/>
        </p:nvSpPr>
        <p:spPr>
          <a:xfrm>
            <a:off x="285750" y="4838700"/>
            <a:ext cx="1314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5"/>
          <p:cNvPicPr preferRelativeResize="0"/>
          <p:nvPr/>
        </p:nvPicPr>
        <p:blipFill>
          <a:blip r:embed="rId3">
            <a:alphaModFix amt="63000"/>
          </a:blip>
          <a:stretch>
            <a:fillRect/>
          </a:stretch>
        </p:blipFill>
        <p:spPr>
          <a:xfrm>
            <a:off x="285750" y="3714750"/>
            <a:ext cx="1403689" cy="1368600"/>
          </a:xfrm>
          <a:prstGeom prst="rect">
            <a:avLst/>
          </a:prstGeom>
          <a:noFill/>
          <a:ln>
            <a:noFill/>
          </a:ln>
        </p:spPr>
      </p:pic>
      <p:sp>
        <p:nvSpPr>
          <p:cNvPr id="320" name="Google Shape;320;p35"/>
          <p:cNvSpPr txBox="1"/>
          <p:nvPr/>
        </p:nvSpPr>
        <p:spPr>
          <a:xfrm>
            <a:off x="2114550" y="3817950"/>
            <a:ext cx="5947800" cy="116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990000"/>
              </a:buClr>
              <a:buSzPts val="3600"/>
              <a:buFont typeface="Droid Sans"/>
              <a:buNone/>
            </a:pPr>
            <a:r>
              <a:rPr b="1" lang="en-US" sz="3600">
                <a:solidFill>
                  <a:srgbClr val="990000"/>
                </a:solidFill>
                <a:latin typeface="Droid Sans"/>
                <a:ea typeface="Droid Sans"/>
                <a:cs typeface="Droid Sans"/>
                <a:sym typeface="Droid Sans"/>
              </a:rPr>
              <a:t>Exercises</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Break">
  <p:cSld name="SECTION_HEADER_1_1">
    <p:spTree>
      <p:nvGrpSpPr>
        <p:cNvPr id="321" name="Shape 321"/>
        <p:cNvGrpSpPr/>
        <p:nvPr/>
      </p:nvGrpSpPr>
      <p:grpSpPr>
        <a:xfrm>
          <a:off x="0" y="0"/>
          <a:ext cx="0" cy="0"/>
          <a:chOff x="0" y="0"/>
          <a:chExt cx="0" cy="0"/>
        </a:xfrm>
      </p:grpSpPr>
      <p:pic>
        <p:nvPicPr>
          <p:cNvPr id="322" name="Google Shape;322;p36"/>
          <p:cNvPicPr preferRelativeResize="0"/>
          <p:nvPr/>
        </p:nvPicPr>
        <p:blipFill rotWithShape="1">
          <a:blip r:embed="rId2">
            <a:alphaModFix/>
          </a:blip>
          <a:srcRect b="36186" l="0" r="0" t="4130"/>
          <a:stretch/>
        </p:blipFill>
        <p:spPr>
          <a:xfrm>
            <a:off x="0" y="0"/>
            <a:ext cx="9143999" cy="3638399"/>
          </a:xfrm>
          <a:prstGeom prst="rect">
            <a:avLst/>
          </a:prstGeom>
          <a:noFill/>
          <a:ln>
            <a:noFill/>
          </a:ln>
        </p:spPr>
      </p:pic>
      <p:sp>
        <p:nvSpPr>
          <p:cNvPr id="323" name="Google Shape;323;p36"/>
          <p:cNvSpPr/>
          <p:nvPr/>
        </p:nvSpPr>
        <p:spPr>
          <a:xfrm>
            <a:off x="0" y="0"/>
            <a:ext cx="9144000" cy="3638400"/>
          </a:xfrm>
          <a:prstGeom prst="rect">
            <a:avLst/>
          </a:prstGeom>
          <a:solidFill>
            <a:srgbClr val="990000">
              <a:alpha val="52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36"/>
          <p:cNvSpPr txBox="1"/>
          <p:nvPr>
            <p:ph idx="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p36"/>
          <p:cNvSpPr/>
          <p:nvPr/>
        </p:nvSpPr>
        <p:spPr>
          <a:xfrm>
            <a:off x="285750" y="4838700"/>
            <a:ext cx="1314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txBox="1"/>
          <p:nvPr/>
        </p:nvSpPr>
        <p:spPr>
          <a:xfrm>
            <a:off x="2114550" y="3817950"/>
            <a:ext cx="5947800" cy="116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990000"/>
              </a:buClr>
              <a:buSzPts val="3600"/>
              <a:buFont typeface="Droid Sans"/>
              <a:buNone/>
            </a:pPr>
            <a:r>
              <a:rPr b="1" lang="en-US" sz="3600">
                <a:solidFill>
                  <a:srgbClr val="990000"/>
                </a:solidFill>
                <a:latin typeface="Droid Sans"/>
                <a:ea typeface="Droid Sans"/>
                <a:cs typeface="Droid Sans"/>
                <a:sym typeface="Droid Sans"/>
              </a:rPr>
              <a:t>Demonstration</a:t>
            </a:r>
            <a:endParaRPr/>
          </a:p>
        </p:txBody>
      </p:sp>
      <p:pic>
        <p:nvPicPr>
          <p:cNvPr id="328" name="Google Shape;328;p36"/>
          <p:cNvPicPr preferRelativeResize="0"/>
          <p:nvPr/>
        </p:nvPicPr>
        <p:blipFill>
          <a:blip r:embed="rId3">
            <a:alphaModFix/>
          </a:blip>
          <a:stretch>
            <a:fillRect/>
          </a:stretch>
        </p:blipFill>
        <p:spPr>
          <a:xfrm>
            <a:off x="285748" y="3817948"/>
            <a:ext cx="1510482" cy="11622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d for Thought">
  <p:cSld name="SECTION_HEADER_1_1_1">
    <p:spTree>
      <p:nvGrpSpPr>
        <p:cNvPr id="329" name="Shape 329"/>
        <p:cNvGrpSpPr/>
        <p:nvPr/>
      </p:nvGrpSpPr>
      <p:grpSpPr>
        <a:xfrm>
          <a:off x="0" y="0"/>
          <a:ext cx="0" cy="0"/>
          <a:chOff x="0" y="0"/>
          <a:chExt cx="0" cy="0"/>
        </a:xfrm>
      </p:grpSpPr>
      <p:sp>
        <p:nvSpPr>
          <p:cNvPr id="330" name="Google Shape;330;p37"/>
          <p:cNvSpPr/>
          <p:nvPr/>
        </p:nvSpPr>
        <p:spPr>
          <a:xfrm>
            <a:off x="285750" y="4838700"/>
            <a:ext cx="1314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0" y="3638400"/>
            <a:ext cx="9144000" cy="1505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33" name="Google Shape;333;p37"/>
          <p:cNvSpPr txBox="1"/>
          <p:nvPr>
            <p:ph idx="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34" name="Google Shape;334;p37"/>
          <p:cNvSpPr txBox="1"/>
          <p:nvPr/>
        </p:nvSpPr>
        <p:spPr>
          <a:xfrm>
            <a:off x="2114550" y="3817950"/>
            <a:ext cx="5947800" cy="116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3600"/>
              <a:buFont typeface="Droid Sans"/>
              <a:buNone/>
            </a:pPr>
            <a:r>
              <a:rPr b="1" lang="en-US" sz="3600">
                <a:solidFill>
                  <a:srgbClr val="FFFFFF"/>
                </a:solidFill>
                <a:latin typeface="Droid Sans"/>
                <a:ea typeface="Droid Sans"/>
                <a:cs typeface="Droid Sans"/>
                <a:sym typeface="Droid Sans"/>
              </a:rPr>
              <a:t>Food for Thought</a:t>
            </a:r>
            <a:endParaRPr>
              <a:solidFill>
                <a:srgbClr val="FFFFFF"/>
              </a:solidFill>
            </a:endParaRPr>
          </a:p>
        </p:txBody>
      </p:sp>
      <p:pic>
        <p:nvPicPr>
          <p:cNvPr descr="food_for_thought_square.png" id="335" name="Google Shape;335;p37"/>
          <p:cNvPicPr preferRelativeResize="0"/>
          <p:nvPr/>
        </p:nvPicPr>
        <p:blipFill rotWithShape="1">
          <a:blip r:embed="rId2">
            <a:alphaModFix/>
          </a:blip>
          <a:srcRect b="47069" l="27807" r="26477" t="14922"/>
          <a:stretch/>
        </p:blipFill>
        <p:spPr>
          <a:xfrm>
            <a:off x="121125" y="3715825"/>
            <a:ext cx="1643552" cy="1366451"/>
          </a:xfrm>
          <a:prstGeom prst="rect">
            <a:avLst/>
          </a:prstGeom>
          <a:noFill/>
          <a:ln>
            <a:noFill/>
          </a:ln>
        </p:spPr>
      </p:pic>
      <p:sp>
        <p:nvSpPr>
          <p:cNvPr id="336" name="Google Shape;336;p37"/>
          <p:cNvSpPr txBox="1"/>
          <p:nvPr>
            <p:ph idx="1" type="subTitle"/>
          </p:nvPr>
        </p:nvSpPr>
        <p:spPr>
          <a:xfrm>
            <a:off x="505650" y="295225"/>
            <a:ext cx="8132700" cy="30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1"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7" name="Shape 337"/>
        <p:cNvGrpSpPr/>
        <p:nvPr/>
      </p:nvGrpSpPr>
      <p:grpSpPr>
        <a:xfrm>
          <a:off x="0" y="0"/>
          <a:ext cx="0" cy="0"/>
          <a:chOff x="0" y="0"/>
          <a:chExt cx="0" cy="0"/>
        </a:xfrm>
      </p:grpSpPr>
      <p:sp>
        <p:nvSpPr>
          <p:cNvPr id="338" name="Google Shape;338;p3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9" name="Google Shape;339;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0" name="Google Shape;340;p38"/>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341" name="Shape 341"/>
        <p:cNvGrpSpPr/>
        <p:nvPr/>
      </p:nvGrpSpPr>
      <p:grpSpPr>
        <a:xfrm>
          <a:off x="0" y="0"/>
          <a:ext cx="0" cy="0"/>
          <a:chOff x="0" y="0"/>
          <a:chExt cx="0" cy="0"/>
        </a:xfrm>
      </p:grpSpPr>
      <p:sp>
        <p:nvSpPr>
          <p:cNvPr id="342" name="Google Shape;342;p3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3" name="Google Shape;343;p39"/>
          <p:cNvSpPr txBox="1"/>
          <p:nvPr>
            <p:ph idx="1" type="body"/>
          </p:nvPr>
        </p:nvSpPr>
        <p:spPr>
          <a:xfrm>
            <a:off x="1013100" y="1028700"/>
            <a:ext cx="7819200" cy="800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4" name="Google Shape;344;p39"/>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cxnSp>
        <p:nvCxnSpPr>
          <p:cNvPr id="345" name="Google Shape;345;p39"/>
          <p:cNvCxnSpPr/>
          <p:nvPr/>
        </p:nvCxnSpPr>
        <p:spPr>
          <a:xfrm>
            <a:off x="400050" y="1028700"/>
            <a:ext cx="0" cy="800100"/>
          </a:xfrm>
          <a:prstGeom prst="straightConnector1">
            <a:avLst/>
          </a:prstGeom>
          <a:noFill/>
          <a:ln cap="flat" cmpd="sng" w="19050">
            <a:solidFill>
              <a:srgbClr val="990000"/>
            </a:solidFill>
            <a:prstDash val="solid"/>
            <a:round/>
            <a:headEnd len="med" w="med" type="oval"/>
            <a:tailEnd len="med" w="med" type="oval"/>
          </a:ln>
        </p:spPr>
      </p:cxnSp>
      <p:cxnSp>
        <p:nvCxnSpPr>
          <p:cNvPr id="346" name="Google Shape;346;p39"/>
          <p:cNvCxnSpPr/>
          <p:nvPr/>
        </p:nvCxnSpPr>
        <p:spPr>
          <a:xfrm>
            <a:off x="400050" y="1960567"/>
            <a:ext cx="0" cy="800100"/>
          </a:xfrm>
          <a:prstGeom prst="straightConnector1">
            <a:avLst/>
          </a:prstGeom>
          <a:noFill/>
          <a:ln cap="flat" cmpd="sng" w="19050">
            <a:solidFill>
              <a:srgbClr val="990000"/>
            </a:solidFill>
            <a:prstDash val="solid"/>
            <a:round/>
            <a:headEnd len="med" w="med" type="oval"/>
            <a:tailEnd len="med" w="med" type="oval"/>
          </a:ln>
        </p:spPr>
      </p:cxnSp>
      <p:cxnSp>
        <p:nvCxnSpPr>
          <p:cNvPr id="347" name="Google Shape;347;p39"/>
          <p:cNvCxnSpPr/>
          <p:nvPr/>
        </p:nvCxnSpPr>
        <p:spPr>
          <a:xfrm>
            <a:off x="400050" y="2892433"/>
            <a:ext cx="0" cy="800100"/>
          </a:xfrm>
          <a:prstGeom prst="straightConnector1">
            <a:avLst/>
          </a:prstGeom>
          <a:noFill/>
          <a:ln cap="flat" cmpd="sng" w="19050">
            <a:solidFill>
              <a:srgbClr val="990000"/>
            </a:solidFill>
            <a:prstDash val="solid"/>
            <a:round/>
            <a:headEnd len="med" w="med" type="oval"/>
            <a:tailEnd len="med" w="med" type="oval"/>
          </a:ln>
        </p:spPr>
      </p:cxnSp>
      <p:cxnSp>
        <p:nvCxnSpPr>
          <p:cNvPr id="348" name="Google Shape;348;p39"/>
          <p:cNvCxnSpPr/>
          <p:nvPr/>
        </p:nvCxnSpPr>
        <p:spPr>
          <a:xfrm>
            <a:off x="400050" y="3824300"/>
            <a:ext cx="0" cy="800100"/>
          </a:xfrm>
          <a:prstGeom prst="straightConnector1">
            <a:avLst/>
          </a:prstGeom>
          <a:noFill/>
          <a:ln cap="flat" cmpd="sng" w="19050">
            <a:solidFill>
              <a:srgbClr val="990000"/>
            </a:solidFill>
            <a:prstDash val="solid"/>
            <a:round/>
            <a:headEnd len="med" w="med" type="oval"/>
            <a:tailEnd len="med" w="med" type="oval"/>
          </a:ln>
        </p:spPr>
      </p:cxnSp>
      <p:sp>
        <p:nvSpPr>
          <p:cNvPr id="349" name="Google Shape;349;p39"/>
          <p:cNvSpPr txBox="1"/>
          <p:nvPr>
            <p:ph idx="2" type="body"/>
          </p:nvPr>
        </p:nvSpPr>
        <p:spPr>
          <a:xfrm>
            <a:off x="1013100" y="2892433"/>
            <a:ext cx="7819200" cy="800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50" name="Google Shape;350;p39"/>
          <p:cNvSpPr txBox="1"/>
          <p:nvPr>
            <p:ph idx="3" type="body"/>
          </p:nvPr>
        </p:nvSpPr>
        <p:spPr>
          <a:xfrm>
            <a:off x="1013100" y="3824300"/>
            <a:ext cx="7819200" cy="800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51" name="Google Shape;351;p39"/>
          <p:cNvSpPr txBox="1"/>
          <p:nvPr>
            <p:ph idx="4" type="body"/>
          </p:nvPr>
        </p:nvSpPr>
        <p:spPr>
          <a:xfrm>
            <a:off x="1013100" y="1960567"/>
            <a:ext cx="7819200" cy="800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52" name="Google Shape;352;p39"/>
          <p:cNvPicPr preferRelativeResize="0"/>
          <p:nvPr/>
        </p:nvPicPr>
        <p:blipFill>
          <a:blip r:embed="rId2">
            <a:alphaModFix amt="41000"/>
          </a:blip>
          <a:stretch>
            <a:fillRect/>
          </a:stretch>
        </p:blipFill>
        <p:spPr>
          <a:xfrm>
            <a:off x="528625" y="1209675"/>
            <a:ext cx="438150" cy="438150"/>
          </a:xfrm>
          <a:prstGeom prst="rect">
            <a:avLst/>
          </a:prstGeom>
          <a:noFill/>
          <a:ln>
            <a:noFill/>
          </a:ln>
        </p:spPr>
      </p:pic>
      <p:pic>
        <p:nvPicPr>
          <p:cNvPr id="353" name="Google Shape;353;p39"/>
          <p:cNvPicPr preferRelativeResize="0"/>
          <p:nvPr/>
        </p:nvPicPr>
        <p:blipFill>
          <a:blip r:embed="rId2">
            <a:alphaModFix amt="41000"/>
          </a:blip>
          <a:stretch>
            <a:fillRect/>
          </a:stretch>
        </p:blipFill>
        <p:spPr>
          <a:xfrm>
            <a:off x="528625" y="2141542"/>
            <a:ext cx="438150" cy="438150"/>
          </a:xfrm>
          <a:prstGeom prst="rect">
            <a:avLst/>
          </a:prstGeom>
          <a:noFill/>
          <a:ln>
            <a:noFill/>
          </a:ln>
        </p:spPr>
      </p:pic>
      <p:pic>
        <p:nvPicPr>
          <p:cNvPr id="354" name="Google Shape;354;p39"/>
          <p:cNvPicPr preferRelativeResize="0"/>
          <p:nvPr/>
        </p:nvPicPr>
        <p:blipFill>
          <a:blip r:embed="rId2">
            <a:alphaModFix amt="41000"/>
          </a:blip>
          <a:stretch>
            <a:fillRect/>
          </a:stretch>
        </p:blipFill>
        <p:spPr>
          <a:xfrm>
            <a:off x="528625" y="3073408"/>
            <a:ext cx="438150" cy="438150"/>
          </a:xfrm>
          <a:prstGeom prst="rect">
            <a:avLst/>
          </a:prstGeom>
          <a:noFill/>
          <a:ln>
            <a:noFill/>
          </a:ln>
        </p:spPr>
      </p:pic>
      <p:pic>
        <p:nvPicPr>
          <p:cNvPr id="355" name="Google Shape;355;p39"/>
          <p:cNvPicPr preferRelativeResize="0"/>
          <p:nvPr/>
        </p:nvPicPr>
        <p:blipFill>
          <a:blip r:embed="rId2">
            <a:alphaModFix amt="41000"/>
          </a:blip>
          <a:stretch>
            <a:fillRect/>
          </a:stretch>
        </p:blipFill>
        <p:spPr>
          <a:xfrm>
            <a:off x="528625" y="4005275"/>
            <a:ext cx="438150" cy="4381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TITLE_AND_BODY_1_2">
    <p:spTree>
      <p:nvGrpSpPr>
        <p:cNvPr id="356" name="Shape 356"/>
        <p:cNvGrpSpPr/>
        <p:nvPr/>
      </p:nvGrpSpPr>
      <p:grpSpPr>
        <a:xfrm>
          <a:off x="0" y="0"/>
          <a:ext cx="0" cy="0"/>
          <a:chOff x="0" y="0"/>
          <a:chExt cx="0" cy="0"/>
        </a:xfrm>
      </p:grpSpPr>
      <p:pic>
        <p:nvPicPr>
          <p:cNvPr id="357" name="Google Shape;357;p40"/>
          <p:cNvPicPr preferRelativeResize="0"/>
          <p:nvPr/>
        </p:nvPicPr>
        <p:blipFill>
          <a:blip r:embed="rId2">
            <a:alphaModFix/>
          </a:blip>
          <a:stretch>
            <a:fillRect/>
          </a:stretch>
        </p:blipFill>
        <p:spPr>
          <a:xfrm>
            <a:off x="473350" y="1160961"/>
            <a:ext cx="548700" cy="532563"/>
          </a:xfrm>
          <a:prstGeom prst="rect">
            <a:avLst/>
          </a:prstGeom>
          <a:noFill/>
          <a:ln>
            <a:noFill/>
          </a:ln>
        </p:spPr>
      </p:pic>
      <p:sp>
        <p:nvSpPr>
          <p:cNvPr id="358" name="Google Shape;358;p4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2800"/>
              <a:buNone/>
              <a:defRPr>
                <a:solidFill>
                  <a:srgbClr val="434343"/>
                </a:solidFill>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p:txBody>
      </p:sp>
      <p:sp>
        <p:nvSpPr>
          <p:cNvPr id="359" name="Google Shape;359;p40"/>
          <p:cNvSpPr txBox="1"/>
          <p:nvPr>
            <p:ph idx="1" type="body"/>
          </p:nvPr>
        </p:nvSpPr>
        <p:spPr>
          <a:xfrm>
            <a:off x="1013100" y="1028700"/>
            <a:ext cx="7819200" cy="800100"/>
          </a:xfrm>
          <a:prstGeom prst="rect">
            <a:avLst/>
          </a:prstGeom>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0" name="Google Shape;360;p40"/>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cxnSp>
        <p:nvCxnSpPr>
          <p:cNvPr id="361" name="Google Shape;361;p40"/>
          <p:cNvCxnSpPr/>
          <p:nvPr/>
        </p:nvCxnSpPr>
        <p:spPr>
          <a:xfrm>
            <a:off x="400050" y="1028700"/>
            <a:ext cx="0" cy="800100"/>
          </a:xfrm>
          <a:prstGeom prst="straightConnector1">
            <a:avLst/>
          </a:prstGeom>
          <a:noFill/>
          <a:ln cap="flat" cmpd="sng" w="19050">
            <a:solidFill>
              <a:srgbClr val="434343"/>
            </a:solidFill>
            <a:prstDash val="solid"/>
            <a:round/>
            <a:headEnd len="med" w="med" type="oval"/>
            <a:tailEnd len="med" w="med" type="oval"/>
          </a:ln>
        </p:spPr>
      </p:cxnSp>
      <p:cxnSp>
        <p:nvCxnSpPr>
          <p:cNvPr id="362" name="Google Shape;362;p40"/>
          <p:cNvCxnSpPr/>
          <p:nvPr/>
        </p:nvCxnSpPr>
        <p:spPr>
          <a:xfrm>
            <a:off x="400050" y="1960567"/>
            <a:ext cx="0" cy="800100"/>
          </a:xfrm>
          <a:prstGeom prst="straightConnector1">
            <a:avLst/>
          </a:prstGeom>
          <a:noFill/>
          <a:ln cap="flat" cmpd="sng" w="19050">
            <a:solidFill>
              <a:srgbClr val="434343"/>
            </a:solidFill>
            <a:prstDash val="solid"/>
            <a:round/>
            <a:headEnd len="med" w="med" type="oval"/>
            <a:tailEnd len="med" w="med" type="oval"/>
          </a:ln>
        </p:spPr>
      </p:cxnSp>
      <p:cxnSp>
        <p:nvCxnSpPr>
          <p:cNvPr id="363" name="Google Shape;363;p40"/>
          <p:cNvCxnSpPr/>
          <p:nvPr/>
        </p:nvCxnSpPr>
        <p:spPr>
          <a:xfrm>
            <a:off x="400050" y="2892433"/>
            <a:ext cx="0" cy="800100"/>
          </a:xfrm>
          <a:prstGeom prst="straightConnector1">
            <a:avLst/>
          </a:prstGeom>
          <a:noFill/>
          <a:ln cap="flat" cmpd="sng" w="19050">
            <a:solidFill>
              <a:srgbClr val="434343"/>
            </a:solidFill>
            <a:prstDash val="solid"/>
            <a:round/>
            <a:headEnd len="med" w="med" type="oval"/>
            <a:tailEnd len="med" w="med" type="oval"/>
          </a:ln>
        </p:spPr>
      </p:cxnSp>
      <p:cxnSp>
        <p:nvCxnSpPr>
          <p:cNvPr id="364" name="Google Shape;364;p40"/>
          <p:cNvCxnSpPr/>
          <p:nvPr/>
        </p:nvCxnSpPr>
        <p:spPr>
          <a:xfrm>
            <a:off x="400050" y="3824300"/>
            <a:ext cx="0" cy="800100"/>
          </a:xfrm>
          <a:prstGeom prst="straightConnector1">
            <a:avLst/>
          </a:prstGeom>
          <a:noFill/>
          <a:ln cap="flat" cmpd="sng" w="19050">
            <a:solidFill>
              <a:srgbClr val="434343"/>
            </a:solidFill>
            <a:prstDash val="solid"/>
            <a:round/>
            <a:headEnd len="med" w="med" type="oval"/>
            <a:tailEnd len="med" w="med" type="oval"/>
          </a:ln>
        </p:spPr>
      </p:cxnSp>
      <p:sp>
        <p:nvSpPr>
          <p:cNvPr id="365" name="Google Shape;365;p40"/>
          <p:cNvSpPr txBox="1"/>
          <p:nvPr>
            <p:ph idx="2" type="body"/>
          </p:nvPr>
        </p:nvSpPr>
        <p:spPr>
          <a:xfrm>
            <a:off x="1013100" y="2892433"/>
            <a:ext cx="7819200" cy="800100"/>
          </a:xfrm>
          <a:prstGeom prst="rect">
            <a:avLst/>
          </a:prstGeom>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6" name="Google Shape;366;p40"/>
          <p:cNvSpPr txBox="1"/>
          <p:nvPr>
            <p:ph idx="3" type="body"/>
          </p:nvPr>
        </p:nvSpPr>
        <p:spPr>
          <a:xfrm>
            <a:off x="1013100" y="3824300"/>
            <a:ext cx="7819200" cy="800100"/>
          </a:xfrm>
          <a:prstGeom prst="rect">
            <a:avLst/>
          </a:prstGeom>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7" name="Google Shape;367;p40"/>
          <p:cNvSpPr txBox="1"/>
          <p:nvPr>
            <p:ph idx="4" type="body"/>
          </p:nvPr>
        </p:nvSpPr>
        <p:spPr>
          <a:xfrm>
            <a:off x="1013100" y="1960567"/>
            <a:ext cx="7819200" cy="800100"/>
          </a:xfrm>
          <a:prstGeom prst="rect">
            <a:avLst/>
          </a:prstGeom>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68" name="Google Shape;368;p40"/>
          <p:cNvPicPr preferRelativeResize="0"/>
          <p:nvPr/>
        </p:nvPicPr>
        <p:blipFill>
          <a:blip r:embed="rId2">
            <a:alphaModFix/>
          </a:blip>
          <a:stretch>
            <a:fillRect/>
          </a:stretch>
        </p:blipFill>
        <p:spPr>
          <a:xfrm>
            <a:off x="473350" y="2093332"/>
            <a:ext cx="548700" cy="532563"/>
          </a:xfrm>
          <a:prstGeom prst="rect">
            <a:avLst/>
          </a:prstGeom>
          <a:noFill/>
          <a:ln>
            <a:noFill/>
          </a:ln>
        </p:spPr>
      </p:pic>
      <p:pic>
        <p:nvPicPr>
          <p:cNvPr id="369" name="Google Shape;369;p40"/>
          <p:cNvPicPr preferRelativeResize="0"/>
          <p:nvPr/>
        </p:nvPicPr>
        <p:blipFill>
          <a:blip r:embed="rId2">
            <a:alphaModFix/>
          </a:blip>
          <a:stretch>
            <a:fillRect/>
          </a:stretch>
        </p:blipFill>
        <p:spPr>
          <a:xfrm>
            <a:off x="473350" y="3025703"/>
            <a:ext cx="548700" cy="532563"/>
          </a:xfrm>
          <a:prstGeom prst="rect">
            <a:avLst/>
          </a:prstGeom>
          <a:noFill/>
          <a:ln>
            <a:noFill/>
          </a:ln>
        </p:spPr>
      </p:pic>
      <p:pic>
        <p:nvPicPr>
          <p:cNvPr id="370" name="Google Shape;370;p40"/>
          <p:cNvPicPr preferRelativeResize="0"/>
          <p:nvPr/>
        </p:nvPicPr>
        <p:blipFill>
          <a:blip r:embed="rId2">
            <a:alphaModFix/>
          </a:blip>
          <a:stretch>
            <a:fillRect/>
          </a:stretch>
        </p:blipFill>
        <p:spPr>
          <a:xfrm>
            <a:off x="473350" y="3958073"/>
            <a:ext cx="548700" cy="53256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utcomes">
  <p:cSld name="TITLE_AND_BODY_1_1">
    <p:spTree>
      <p:nvGrpSpPr>
        <p:cNvPr id="371" name="Shape 371"/>
        <p:cNvGrpSpPr/>
        <p:nvPr/>
      </p:nvGrpSpPr>
      <p:grpSpPr>
        <a:xfrm>
          <a:off x="0" y="0"/>
          <a:ext cx="0" cy="0"/>
          <a:chOff x="0" y="0"/>
          <a:chExt cx="0" cy="0"/>
        </a:xfrm>
      </p:grpSpPr>
      <p:sp>
        <p:nvSpPr>
          <p:cNvPr id="372" name="Google Shape;372;p4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 name="Google Shape;373;p41"/>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74" name="Google Shape;374;p41"/>
          <p:cNvSpPr txBox="1"/>
          <p:nvPr>
            <p:ph idx="1" type="subTitle"/>
          </p:nvPr>
        </p:nvSpPr>
        <p:spPr>
          <a:xfrm>
            <a:off x="408375" y="879025"/>
            <a:ext cx="2630100" cy="869400"/>
          </a:xfrm>
          <a:prstGeom prst="rect">
            <a:avLst/>
          </a:prstGeom>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cxnSp>
        <p:nvCxnSpPr>
          <p:cNvPr id="375" name="Google Shape;375;p41"/>
          <p:cNvCxnSpPr/>
          <p:nvPr/>
        </p:nvCxnSpPr>
        <p:spPr>
          <a:xfrm>
            <a:off x="647700" y="3143250"/>
            <a:ext cx="8048700" cy="0"/>
          </a:xfrm>
          <a:prstGeom prst="straightConnector1">
            <a:avLst/>
          </a:prstGeom>
          <a:noFill/>
          <a:ln cap="flat" cmpd="sng" w="76200">
            <a:solidFill>
              <a:srgbClr val="434343"/>
            </a:solidFill>
            <a:prstDash val="solid"/>
            <a:round/>
            <a:headEnd len="med" w="med" type="none"/>
            <a:tailEnd len="med" w="med" type="none"/>
          </a:ln>
        </p:spPr>
      </p:cxnSp>
      <p:sp>
        <p:nvSpPr>
          <p:cNvPr id="376" name="Google Shape;376;p41"/>
          <p:cNvSpPr/>
          <p:nvPr/>
        </p:nvSpPr>
        <p:spPr>
          <a:xfrm>
            <a:off x="64770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223128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381486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539844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698202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856560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txBox="1"/>
          <p:nvPr>
            <p:ph idx="2" type="subTitle"/>
          </p:nvPr>
        </p:nvSpPr>
        <p:spPr>
          <a:xfrm>
            <a:off x="3399713" y="879025"/>
            <a:ext cx="2630100" cy="869400"/>
          </a:xfrm>
          <a:prstGeom prst="rect">
            <a:avLst/>
          </a:prstGeom>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83" name="Google Shape;383;p41"/>
          <p:cNvSpPr txBox="1"/>
          <p:nvPr>
            <p:ph idx="3" type="subTitle"/>
          </p:nvPr>
        </p:nvSpPr>
        <p:spPr>
          <a:xfrm>
            <a:off x="6391050" y="879025"/>
            <a:ext cx="2630100" cy="869400"/>
          </a:xfrm>
          <a:prstGeom prst="rect">
            <a:avLst/>
          </a:prstGeom>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84" name="Google Shape;384;p41"/>
          <p:cNvSpPr txBox="1"/>
          <p:nvPr>
            <p:ph idx="4" type="subTitle"/>
          </p:nvPr>
        </p:nvSpPr>
        <p:spPr>
          <a:xfrm>
            <a:off x="2046675" y="2009765"/>
            <a:ext cx="2630100" cy="869400"/>
          </a:xfrm>
          <a:prstGeom prst="rect">
            <a:avLst/>
          </a:prstGeom>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85" name="Google Shape;385;p41"/>
          <p:cNvSpPr txBox="1"/>
          <p:nvPr>
            <p:ph idx="5" type="subTitle"/>
          </p:nvPr>
        </p:nvSpPr>
        <p:spPr>
          <a:xfrm>
            <a:off x="5038013" y="2009765"/>
            <a:ext cx="2630100" cy="869400"/>
          </a:xfrm>
          <a:prstGeom prst="rect">
            <a:avLst/>
          </a:prstGeom>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pic>
        <p:nvPicPr>
          <p:cNvPr id="386" name="Google Shape;386;p41"/>
          <p:cNvPicPr preferRelativeResize="0"/>
          <p:nvPr/>
        </p:nvPicPr>
        <p:blipFill>
          <a:blip r:embed="rId2">
            <a:alphaModFix/>
          </a:blip>
          <a:stretch>
            <a:fillRect/>
          </a:stretch>
        </p:blipFill>
        <p:spPr>
          <a:xfrm>
            <a:off x="1346250" y="3638550"/>
            <a:ext cx="393600" cy="393600"/>
          </a:xfrm>
          <a:prstGeom prst="rect">
            <a:avLst/>
          </a:prstGeom>
          <a:noFill/>
          <a:ln>
            <a:noFill/>
          </a:ln>
        </p:spPr>
      </p:pic>
      <p:pic>
        <p:nvPicPr>
          <p:cNvPr id="387" name="Google Shape;387;p41"/>
          <p:cNvPicPr preferRelativeResize="0"/>
          <p:nvPr/>
        </p:nvPicPr>
        <p:blipFill>
          <a:blip r:embed="rId2">
            <a:alphaModFix/>
          </a:blip>
          <a:stretch>
            <a:fillRect/>
          </a:stretch>
        </p:blipFill>
        <p:spPr>
          <a:xfrm>
            <a:off x="4391200" y="3516350"/>
            <a:ext cx="638000" cy="638000"/>
          </a:xfrm>
          <a:prstGeom prst="rect">
            <a:avLst/>
          </a:prstGeom>
          <a:noFill/>
          <a:ln>
            <a:noFill/>
          </a:ln>
        </p:spPr>
      </p:pic>
      <p:pic>
        <p:nvPicPr>
          <p:cNvPr id="388" name="Google Shape;388;p41"/>
          <p:cNvPicPr preferRelativeResize="0"/>
          <p:nvPr/>
        </p:nvPicPr>
        <p:blipFill>
          <a:blip r:embed="rId2">
            <a:alphaModFix/>
          </a:blip>
          <a:stretch>
            <a:fillRect/>
          </a:stretch>
        </p:blipFill>
        <p:spPr>
          <a:xfrm>
            <a:off x="2890925" y="3599650"/>
            <a:ext cx="471400" cy="471400"/>
          </a:xfrm>
          <a:prstGeom prst="rect">
            <a:avLst/>
          </a:prstGeom>
          <a:noFill/>
          <a:ln>
            <a:noFill/>
          </a:ln>
        </p:spPr>
      </p:pic>
      <p:pic>
        <p:nvPicPr>
          <p:cNvPr id="389" name="Google Shape;389;p41"/>
          <p:cNvPicPr preferRelativeResize="0"/>
          <p:nvPr/>
        </p:nvPicPr>
        <p:blipFill>
          <a:blip r:embed="rId2">
            <a:alphaModFix/>
          </a:blip>
          <a:stretch>
            <a:fillRect/>
          </a:stretch>
        </p:blipFill>
        <p:spPr>
          <a:xfrm>
            <a:off x="5906388" y="3447963"/>
            <a:ext cx="774775" cy="774775"/>
          </a:xfrm>
          <a:prstGeom prst="rect">
            <a:avLst/>
          </a:prstGeom>
          <a:noFill/>
          <a:ln>
            <a:noFill/>
          </a:ln>
        </p:spPr>
      </p:pic>
      <p:pic>
        <p:nvPicPr>
          <p:cNvPr id="390" name="Google Shape;390;p41"/>
          <p:cNvPicPr preferRelativeResize="0"/>
          <p:nvPr/>
        </p:nvPicPr>
        <p:blipFill>
          <a:blip r:embed="rId2">
            <a:alphaModFix/>
          </a:blip>
          <a:stretch>
            <a:fillRect/>
          </a:stretch>
        </p:blipFill>
        <p:spPr>
          <a:xfrm>
            <a:off x="7451525" y="3346050"/>
            <a:ext cx="978600" cy="978600"/>
          </a:xfrm>
          <a:prstGeom prst="rect">
            <a:avLst/>
          </a:prstGeom>
          <a:noFill/>
          <a:ln>
            <a:noFill/>
          </a:ln>
        </p:spPr>
      </p:pic>
      <p:cxnSp>
        <p:nvCxnSpPr>
          <p:cNvPr id="391" name="Google Shape;391;p41"/>
          <p:cNvCxnSpPr>
            <a:endCxn id="376" idx="0"/>
          </p:cNvCxnSpPr>
          <p:nvPr/>
        </p:nvCxnSpPr>
        <p:spPr>
          <a:xfrm>
            <a:off x="409650" y="1752300"/>
            <a:ext cx="371400" cy="1257600"/>
          </a:xfrm>
          <a:prstGeom prst="straightConnector1">
            <a:avLst/>
          </a:prstGeom>
          <a:noFill/>
          <a:ln cap="flat" cmpd="sng" w="9525">
            <a:solidFill>
              <a:srgbClr val="D9D9D9"/>
            </a:solidFill>
            <a:prstDash val="dot"/>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2" name="Shape 392"/>
        <p:cNvGrpSpPr/>
        <p:nvPr/>
      </p:nvGrpSpPr>
      <p:grpSpPr>
        <a:xfrm>
          <a:off x="0" y="0"/>
          <a:ext cx="0" cy="0"/>
          <a:chOff x="0" y="0"/>
          <a:chExt cx="0" cy="0"/>
        </a:xfrm>
      </p:grpSpPr>
      <p:sp>
        <p:nvSpPr>
          <p:cNvPr id="393" name="Google Shape;393;p4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94" name="Google Shape;394;p4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5" name="Google Shape;395;p42"/>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96" name="Google Shape;396;p42"/>
          <p:cNvSpPr txBox="1"/>
          <p:nvPr>
            <p:ph idx="2" type="body"/>
          </p:nvPr>
        </p:nvSpPr>
        <p:spPr>
          <a:xfrm>
            <a:off x="4724400" y="1152475"/>
            <a:ext cx="42603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Break">
  <p:cSld name="SECTION_HEADER_1">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0" r="0" t="40316"/>
          <a:stretch/>
        </p:blipFill>
        <p:spPr>
          <a:xfrm>
            <a:off x="0" y="0"/>
            <a:ext cx="9143999" cy="3638399"/>
          </a:xfrm>
          <a:prstGeom prst="rect">
            <a:avLst/>
          </a:prstGeom>
          <a:noFill/>
          <a:ln>
            <a:noFill/>
          </a:ln>
        </p:spPr>
      </p:pic>
      <p:sp>
        <p:nvSpPr>
          <p:cNvPr id="40" name="Google Shape;40;p5"/>
          <p:cNvSpPr/>
          <p:nvPr/>
        </p:nvSpPr>
        <p:spPr>
          <a:xfrm>
            <a:off x="0" y="0"/>
            <a:ext cx="9144000" cy="3638400"/>
          </a:xfrm>
          <a:prstGeom prst="rect">
            <a:avLst/>
          </a:prstGeom>
          <a:solidFill>
            <a:srgbClr val="990000">
              <a:alpha val="5215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5"/>
          <p:cNvSpPr txBox="1"/>
          <p:nvPr>
            <p:ph idx="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5"/>
          <p:cNvSpPr/>
          <p:nvPr/>
        </p:nvSpPr>
        <p:spPr>
          <a:xfrm>
            <a:off x="285750" y="4838700"/>
            <a:ext cx="1314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 name="Google Shape;44;p5"/>
          <p:cNvPicPr preferRelativeResize="0"/>
          <p:nvPr/>
        </p:nvPicPr>
        <p:blipFill rotWithShape="1">
          <a:blip r:embed="rId3">
            <a:alphaModFix amt="63000"/>
          </a:blip>
          <a:srcRect b="0" l="0" r="0" t="0"/>
          <a:stretch/>
        </p:blipFill>
        <p:spPr>
          <a:xfrm>
            <a:off x="285750" y="3714750"/>
            <a:ext cx="1403689" cy="1368600"/>
          </a:xfrm>
          <a:prstGeom prst="rect">
            <a:avLst/>
          </a:prstGeom>
          <a:noFill/>
          <a:ln>
            <a:noFill/>
          </a:ln>
        </p:spPr>
      </p:pic>
      <p:sp>
        <p:nvSpPr>
          <p:cNvPr id="45" name="Google Shape;45;p5"/>
          <p:cNvSpPr txBox="1"/>
          <p:nvPr/>
        </p:nvSpPr>
        <p:spPr>
          <a:xfrm>
            <a:off x="2114550" y="3817950"/>
            <a:ext cx="5947800" cy="116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990000"/>
              </a:buClr>
              <a:buSzPts val="3600"/>
              <a:buFont typeface="Arial"/>
              <a:buNone/>
            </a:pPr>
            <a:r>
              <a:rPr b="1" i="0" lang="en-US" sz="3600" u="none" cap="none" strike="noStrike">
                <a:solidFill>
                  <a:srgbClr val="990000"/>
                </a:solidFill>
                <a:latin typeface="Arial"/>
                <a:ea typeface="Arial"/>
                <a:cs typeface="Arial"/>
                <a:sym typeface="Arial"/>
              </a:rPr>
              <a:t>Exercises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7" name="Shape 397"/>
        <p:cNvGrpSpPr/>
        <p:nvPr/>
      </p:nvGrpSpPr>
      <p:grpSpPr>
        <a:xfrm>
          <a:off x="0" y="0"/>
          <a:ext cx="0" cy="0"/>
          <a:chOff x="0" y="0"/>
          <a:chExt cx="0" cy="0"/>
        </a:xfrm>
      </p:grpSpPr>
      <p:sp>
        <p:nvSpPr>
          <p:cNvPr id="398" name="Google Shape;398;p4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9" name="Google Shape;399;p43"/>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0" name="Shape 400"/>
        <p:cNvGrpSpPr/>
        <p:nvPr/>
      </p:nvGrpSpPr>
      <p:grpSpPr>
        <a:xfrm>
          <a:off x="0" y="0"/>
          <a:ext cx="0" cy="0"/>
          <a:chOff x="0" y="0"/>
          <a:chExt cx="0" cy="0"/>
        </a:xfrm>
      </p:grpSpPr>
      <p:sp>
        <p:nvSpPr>
          <p:cNvPr id="401" name="Google Shape;401;p44"/>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02" name="Shape 402"/>
        <p:cNvGrpSpPr/>
        <p:nvPr/>
      </p:nvGrpSpPr>
      <p:grpSpPr>
        <a:xfrm>
          <a:off x="0" y="0"/>
          <a:ext cx="0" cy="0"/>
          <a:chOff x="0" y="0"/>
          <a:chExt cx="0" cy="0"/>
        </a:xfrm>
      </p:grpSpPr>
      <p:pic>
        <p:nvPicPr>
          <p:cNvPr id="403" name="Google Shape;403;p45"/>
          <p:cNvPicPr preferRelativeResize="0"/>
          <p:nvPr/>
        </p:nvPicPr>
        <p:blipFill rotWithShape="1">
          <a:blip r:embed="rId2">
            <a:alphaModFix/>
          </a:blip>
          <a:srcRect b="11247" l="0" r="0" t="4379"/>
          <a:stretch/>
        </p:blipFill>
        <p:spPr>
          <a:xfrm>
            <a:off x="0" y="0"/>
            <a:ext cx="9143999" cy="5143500"/>
          </a:xfrm>
          <a:prstGeom prst="rect">
            <a:avLst/>
          </a:prstGeom>
          <a:noFill/>
          <a:ln>
            <a:noFill/>
          </a:ln>
        </p:spPr>
      </p:pic>
      <p:sp>
        <p:nvSpPr>
          <p:cNvPr id="404" name="Google Shape;404;p45"/>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45"/>
          <p:cNvSpPr/>
          <p:nvPr/>
        </p:nvSpPr>
        <p:spPr>
          <a:xfrm>
            <a:off x="75" y="-17925"/>
            <a:ext cx="9144000" cy="5143500"/>
          </a:xfrm>
          <a:prstGeom prst="rect">
            <a:avLst/>
          </a:prstGeom>
          <a:solidFill>
            <a:srgbClr val="16C0F3">
              <a:alpha val="3077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6" name="Google Shape;406;p45"/>
          <p:cNvSpPr/>
          <p:nvPr/>
        </p:nvSpPr>
        <p:spPr>
          <a:xfrm flipH="1" rot="10800000">
            <a:off x="0" y="-26865"/>
            <a:ext cx="9277500" cy="2703900"/>
          </a:xfrm>
          <a:prstGeom prst="rtTriangle">
            <a:avLst/>
          </a:prstGeom>
          <a:solidFill>
            <a:srgbClr val="16C0F3">
              <a:alpha val="684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407" name="Google Shape;407;p45"/>
          <p:cNvPicPr preferRelativeResize="0"/>
          <p:nvPr/>
        </p:nvPicPr>
        <p:blipFill rotWithShape="1">
          <a:blip r:embed="rId3">
            <a:alphaModFix/>
          </a:blip>
          <a:srcRect b="0" l="0" r="0" t="0"/>
          <a:stretch/>
        </p:blipFill>
        <p:spPr>
          <a:xfrm>
            <a:off x="380202" y="381000"/>
            <a:ext cx="3124200" cy="669600"/>
          </a:xfrm>
          <a:prstGeom prst="rect">
            <a:avLst/>
          </a:prstGeom>
          <a:noFill/>
          <a:ln>
            <a:noFill/>
          </a:ln>
        </p:spPr>
      </p:pic>
      <p:sp>
        <p:nvSpPr>
          <p:cNvPr id="408" name="Google Shape;408;p45"/>
          <p:cNvSpPr txBox="1"/>
          <p:nvPr/>
        </p:nvSpPr>
        <p:spPr>
          <a:xfrm>
            <a:off x="380205" y="1066800"/>
            <a:ext cx="3124200" cy="1323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700">
                <a:solidFill>
                  <a:srgbClr val="FFFFFF"/>
                </a:solidFill>
                <a:latin typeface="Calibri"/>
                <a:ea typeface="Calibri"/>
                <a:cs typeface="Calibri"/>
                <a:sym typeface="Calibri"/>
              </a:rPr>
              <a:t>Copyright © 2017 by GreyAtom Edutech Pvt. Ltd.</a:t>
            </a:r>
            <a:endParaRPr sz="700"/>
          </a:p>
          <a:p>
            <a:pPr indent="0" lvl="0" marL="0" marR="0" rtl="0" algn="just">
              <a:spcBef>
                <a:spcPts val="0"/>
              </a:spcBef>
              <a:spcAft>
                <a:spcPts val="0"/>
              </a:spcAft>
              <a:buNone/>
            </a:pPr>
            <a:r>
              <a:t/>
            </a:r>
            <a:endParaRPr sz="700">
              <a:solidFill>
                <a:srgbClr val="FFFFFF"/>
              </a:solidFill>
              <a:latin typeface="Calibri"/>
              <a:ea typeface="Calibri"/>
              <a:cs typeface="Calibri"/>
              <a:sym typeface="Calibri"/>
            </a:endParaRPr>
          </a:p>
          <a:p>
            <a:pPr indent="0" lvl="0" marL="0" marR="0" rtl="0" algn="just">
              <a:lnSpc>
                <a:spcPct val="100000"/>
              </a:lnSpc>
              <a:spcBef>
                <a:spcPts val="0"/>
              </a:spcBef>
              <a:spcAft>
                <a:spcPts val="0"/>
              </a:spcAft>
              <a:buClr>
                <a:srgbClr val="FFFFFF"/>
              </a:buClr>
              <a:buFont typeface="Calibri"/>
              <a:buNone/>
            </a:pPr>
            <a:r>
              <a:rPr lang="en-US" sz="700">
                <a:solidFill>
                  <a:srgbClr val="FFFFFF"/>
                </a:solidFill>
                <a:latin typeface="Calibri"/>
                <a:ea typeface="Calibri"/>
                <a:cs typeface="Calibri"/>
                <a:sym typeface="Calibri"/>
              </a:rPr>
              <a:t>All Rights Reserved. No part of this publication may be reproduced, stored in a retrieval system, or transmitted, in any form or by any means, electronic, mechanical, photocopying, recording, or otherwise, without the prior written permission of GreyAtom Edutech Pvt. Ltd.</a:t>
            </a:r>
            <a:endParaRPr sz="700"/>
          </a:p>
          <a:p>
            <a:pPr indent="0" lvl="0" marL="0" marR="0" rtl="0" algn="just">
              <a:spcBef>
                <a:spcPts val="0"/>
              </a:spcBef>
              <a:spcAft>
                <a:spcPts val="0"/>
              </a:spcAft>
              <a:buNone/>
            </a:pPr>
            <a:r>
              <a:t/>
            </a:r>
            <a:endParaRPr sz="700">
              <a:solidFill>
                <a:srgbClr val="FFFFFF"/>
              </a:solidFill>
              <a:latin typeface="Calibri"/>
              <a:ea typeface="Calibri"/>
              <a:cs typeface="Calibri"/>
              <a:sym typeface="Calibri"/>
            </a:endParaRPr>
          </a:p>
        </p:txBody>
      </p:sp>
      <p:sp>
        <p:nvSpPr>
          <p:cNvPr id="409" name="Google Shape;409;p45"/>
          <p:cNvSpPr txBox="1"/>
          <p:nvPr>
            <p:ph type="ctrTitle"/>
          </p:nvPr>
        </p:nvSpPr>
        <p:spPr>
          <a:xfrm>
            <a:off x="1866908" y="2344775"/>
            <a:ext cx="69654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000"/>
              <a:buNone/>
              <a:defRPr b="1" sz="4000">
                <a:solidFill>
                  <a:srgbClr val="FFFFFF"/>
                </a:solidFill>
              </a:defRPr>
            </a:lvl1pPr>
            <a:lvl2pPr lvl="1" rtl="0">
              <a:spcBef>
                <a:spcPts val="0"/>
              </a:spcBef>
              <a:spcAft>
                <a:spcPts val="0"/>
              </a:spcAft>
              <a:buClr>
                <a:srgbClr val="FFFFFF"/>
              </a:buClr>
              <a:buSzPts val="4000"/>
              <a:buNone/>
              <a:defRPr b="1" sz="4000">
                <a:solidFill>
                  <a:srgbClr val="FFFFFF"/>
                </a:solidFill>
              </a:defRPr>
            </a:lvl2pPr>
            <a:lvl3pPr lvl="2" rtl="0">
              <a:spcBef>
                <a:spcPts val="0"/>
              </a:spcBef>
              <a:spcAft>
                <a:spcPts val="0"/>
              </a:spcAft>
              <a:buClr>
                <a:srgbClr val="FFFFFF"/>
              </a:buClr>
              <a:buSzPts val="4000"/>
              <a:buNone/>
              <a:defRPr b="1" sz="4000">
                <a:solidFill>
                  <a:srgbClr val="FFFFFF"/>
                </a:solidFill>
              </a:defRPr>
            </a:lvl3pPr>
            <a:lvl4pPr lvl="3" rtl="0">
              <a:spcBef>
                <a:spcPts val="0"/>
              </a:spcBef>
              <a:spcAft>
                <a:spcPts val="0"/>
              </a:spcAft>
              <a:buClr>
                <a:srgbClr val="FFFFFF"/>
              </a:buClr>
              <a:buSzPts val="4000"/>
              <a:buNone/>
              <a:defRPr b="1" sz="4000">
                <a:solidFill>
                  <a:srgbClr val="FFFFFF"/>
                </a:solidFill>
              </a:defRPr>
            </a:lvl4pPr>
            <a:lvl5pPr lvl="4" rtl="0">
              <a:spcBef>
                <a:spcPts val="0"/>
              </a:spcBef>
              <a:spcAft>
                <a:spcPts val="0"/>
              </a:spcAft>
              <a:buClr>
                <a:srgbClr val="FFFFFF"/>
              </a:buClr>
              <a:buSzPts val="4000"/>
              <a:buNone/>
              <a:defRPr b="1" sz="4000">
                <a:solidFill>
                  <a:srgbClr val="FFFFFF"/>
                </a:solidFill>
              </a:defRPr>
            </a:lvl5pPr>
            <a:lvl6pPr lvl="5" rtl="0">
              <a:spcBef>
                <a:spcPts val="0"/>
              </a:spcBef>
              <a:spcAft>
                <a:spcPts val="0"/>
              </a:spcAft>
              <a:buClr>
                <a:srgbClr val="FFFFFF"/>
              </a:buClr>
              <a:buSzPts val="4000"/>
              <a:buNone/>
              <a:defRPr b="1" sz="4000">
                <a:solidFill>
                  <a:srgbClr val="FFFFFF"/>
                </a:solidFill>
              </a:defRPr>
            </a:lvl6pPr>
            <a:lvl7pPr lvl="6" rtl="0">
              <a:spcBef>
                <a:spcPts val="0"/>
              </a:spcBef>
              <a:spcAft>
                <a:spcPts val="0"/>
              </a:spcAft>
              <a:buClr>
                <a:srgbClr val="FFFFFF"/>
              </a:buClr>
              <a:buSzPts val="4000"/>
              <a:buNone/>
              <a:defRPr b="1" sz="4000">
                <a:solidFill>
                  <a:srgbClr val="FFFFFF"/>
                </a:solidFill>
              </a:defRPr>
            </a:lvl7pPr>
            <a:lvl8pPr lvl="7" rtl="0">
              <a:spcBef>
                <a:spcPts val="0"/>
              </a:spcBef>
              <a:spcAft>
                <a:spcPts val="0"/>
              </a:spcAft>
              <a:buClr>
                <a:srgbClr val="FFFFFF"/>
              </a:buClr>
              <a:buSzPts val="4000"/>
              <a:buNone/>
              <a:defRPr b="1" sz="4000">
                <a:solidFill>
                  <a:srgbClr val="FFFFFF"/>
                </a:solidFill>
              </a:defRPr>
            </a:lvl8pPr>
            <a:lvl9pPr lvl="8" rtl="0">
              <a:spcBef>
                <a:spcPts val="0"/>
              </a:spcBef>
              <a:spcAft>
                <a:spcPts val="0"/>
              </a:spcAft>
              <a:buClr>
                <a:srgbClr val="FFFFFF"/>
              </a:buClr>
              <a:buSzPts val="4000"/>
              <a:buNone/>
              <a:defRPr b="1" sz="4000">
                <a:solidFill>
                  <a:srgbClr val="FFFFFF"/>
                </a:solidFill>
              </a:defRPr>
            </a:lvl9pPr>
          </a:lstStyle>
          <a:p/>
        </p:txBody>
      </p:sp>
      <p:sp>
        <p:nvSpPr>
          <p:cNvPr id="410" name="Google Shape;410;p45"/>
          <p:cNvSpPr txBox="1"/>
          <p:nvPr/>
        </p:nvSpPr>
        <p:spPr>
          <a:xfrm>
            <a:off x="5791200" y="3562350"/>
            <a:ext cx="73458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txBox="1"/>
          <p:nvPr>
            <p:ph idx="1" type="subTitle"/>
          </p:nvPr>
        </p:nvSpPr>
        <p:spPr>
          <a:xfrm>
            <a:off x="1866900" y="4434325"/>
            <a:ext cx="69654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Atom Logo">
  <p:cSld name="BLANK_1_1">
    <p:spTree>
      <p:nvGrpSpPr>
        <p:cNvPr id="412" name="Shape 412"/>
        <p:cNvGrpSpPr/>
        <p:nvPr/>
      </p:nvGrpSpPr>
      <p:grpSpPr>
        <a:xfrm>
          <a:off x="0" y="0"/>
          <a:ext cx="0" cy="0"/>
          <a:chOff x="0" y="0"/>
          <a:chExt cx="0" cy="0"/>
        </a:xfrm>
      </p:grpSpPr>
      <p:pic>
        <p:nvPicPr>
          <p:cNvPr id="413" name="Google Shape;413;p46"/>
          <p:cNvPicPr preferRelativeResize="0"/>
          <p:nvPr/>
        </p:nvPicPr>
        <p:blipFill rotWithShape="1">
          <a:blip r:embed="rId2">
            <a:alphaModFix/>
          </a:blip>
          <a:srcRect b="11247" l="0" r="0" t="4379"/>
          <a:stretch/>
        </p:blipFill>
        <p:spPr>
          <a:xfrm>
            <a:off x="0" y="0"/>
            <a:ext cx="9143999" cy="5143500"/>
          </a:xfrm>
          <a:prstGeom prst="rect">
            <a:avLst/>
          </a:prstGeom>
          <a:noFill/>
          <a:ln>
            <a:noFill/>
          </a:ln>
        </p:spPr>
      </p:pic>
      <p:sp>
        <p:nvSpPr>
          <p:cNvPr id="414" name="Google Shape;414;p46"/>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15" name="Google Shape;415;p46"/>
          <p:cNvSpPr/>
          <p:nvPr/>
        </p:nvSpPr>
        <p:spPr>
          <a:xfrm>
            <a:off x="75" y="-17925"/>
            <a:ext cx="9144000" cy="5143500"/>
          </a:xfrm>
          <a:prstGeom prst="rect">
            <a:avLst/>
          </a:prstGeom>
          <a:solidFill>
            <a:srgbClr val="16C0F3">
              <a:alpha val="523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416" name="Google Shape;416;p46"/>
          <p:cNvPicPr preferRelativeResize="0"/>
          <p:nvPr/>
        </p:nvPicPr>
        <p:blipFill rotWithShape="1">
          <a:blip r:embed="rId3">
            <a:alphaModFix/>
          </a:blip>
          <a:srcRect b="0" l="0" r="0" t="0"/>
          <a:stretch/>
        </p:blipFill>
        <p:spPr>
          <a:xfrm>
            <a:off x="1875150" y="1993650"/>
            <a:ext cx="5393700" cy="1156200"/>
          </a:xfrm>
          <a:prstGeom prst="rect">
            <a:avLst/>
          </a:prstGeom>
          <a:noFill/>
          <a:ln>
            <a:noFill/>
          </a:ln>
        </p:spPr>
      </p:pic>
      <p:sp>
        <p:nvSpPr>
          <p:cNvPr id="417" name="Google Shape;417;p46"/>
          <p:cNvSpPr txBox="1"/>
          <p:nvPr/>
        </p:nvSpPr>
        <p:spPr>
          <a:xfrm>
            <a:off x="5791200" y="3562350"/>
            <a:ext cx="73458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Atom Logo 1">
  <p:cSld name="BLANK_1_1_1">
    <p:spTree>
      <p:nvGrpSpPr>
        <p:cNvPr id="418" name="Shape 418"/>
        <p:cNvGrpSpPr/>
        <p:nvPr/>
      </p:nvGrpSpPr>
      <p:grpSpPr>
        <a:xfrm>
          <a:off x="0" y="0"/>
          <a:ext cx="0" cy="0"/>
          <a:chOff x="0" y="0"/>
          <a:chExt cx="0" cy="0"/>
        </a:xfrm>
      </p:grpSpPr>
      <p:pic>
        <p:nvPicPr>
          <p:cNvPr id="419" name="Google Shape;419;p47"/>
          <p:cNvPicPr preferRelativeResize="0"/>
          <p:nvPr/>
        </p:nvPicPr>
        <p:blipFill rotWithShape="1">
          <a:blip r:embed="rId2">
            <a:alphaModFix/>
          </a:blip>
          <a:srcRect b="11247" l="0" r="0" t="4379"/>
          <a:stretch/>
        </p:blipFill>
        <p:spPr>
          <a:xfrm>
            <a:off x="0" y="0"/>
            <a:ext cx="9143999" cy="5143500"/>
          </a:xfrm>
          <a:prstGeom prst="rect">
            <a:avLst/>
          </a:prstGeom>
          <a:noFill/>
          <a:ln>
            <a:noFill/>
          </a:ln>
        </p:spPr>
      </p:pic>
      <p:sp>
        <p:nvSpPr>
          <p:cNvPr id="420" name="Google Shape;420;p47"/>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47"/>
          <p:cNvSpPr/>
          <p:nvPr/>
        </p:nvSpPr>
        <p:spPr>
          <a:xfrm>
            <a:off x="75" y="-17925"/>
            <a:ext cx="9144000" cy="5143500"/>
          </a:xfrm>
          <a:prstGeom prst="rect">
            <a:avLst/>
          </a:prstGeom>
          <a:solidFill>
            <a:srgbClr val="9A0028">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2" name="Google Shape;422;p47"/>
          <p:cNvSpPr txBox="1"/>
          <p:nvPr/>
        </p:nvSpPr>
        <p:spPr>
          <a:xfrm>
            <a:off x="5791200" y="3562350"/>
            <a:ext cx="73458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Break">
  <p:cSld name="SECTION_HEADER_1_1">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36186" l="0" r="0" t="4130"/>
          <a:stretch/>
        </p:blipFill>
        <p:spPr>
          <a:xfrm>
            <a:off x="0" y="0"/>
            <a:ext cx="9143999" cy="3638399"/>
          </a:xfrm>
          <a:prstGeom prst="rect">
            <a:avLst/>
          </a:prstGeom>
          <a:noFill/>
          <a:ln>
            <a:noFill/>
          </a:ln>
        </p:spPr>
      </p:pic>
      <p:sp>
        <p:nvSpPr>
          <p:cNvPr id="48" name="Google Shape;48;p6"/>
          <p:cNvSpPr/>
          <p:nvPr/>
        </p:nvSpPr>
        <p:spPr>
          <a:xfrm>
            <a:off x="0" y="0"/>
            <a:ext cx="9144000" cy="3638400"/>
          </a:xfrm>
          <a:prstGeom prst="rect">
            <a:avLst/>
          </a:prstGeom>
          <a:solidFill>
            <a:srgbClr val="990000">
              <a:alpha val="5215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6"/>
          <p:cNvSpPr txBox="1"/>
          <p:nvPr>
            <p:ph idx="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6"/>
          <p:cNvSpPr/>
          <p:nvPr/>
        </p:nvSpPr>
        <p:spPr>
          <a:xfrm>
            <a:off x="285750" y="4838700"/>
            <a:ext cx="1314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
          <p:cNvSpPr txBox="1"/>
          <p:nvPr/>
        </p:nvSpPr>
        <p:spPr>
          <a:xfrm>
            <a:off x="2114550" y="3817950"/>
            <a:ext cx="5947800" cy="116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990000"/>
              </a:buClr>
              <a:buSzPts val="3600"/>
              <a:buFont typeface="Arial"/>
              <a:buNone/>
            </a:pPr>
            <a:r>
              <a:rPr b="1" i="0" lang="en-US" sz="3600" u="none" cap="none" strike="noStrike">
                <a:solidFill>
                  <a:srgbClr val="990000"/>
                </a:solidFill>
                <a:latin typeface="Arial"/>
                <a:ea typeface="Arial"/>
                <a:cs typeface="Arial"/>
                <a:sym typeface="Arial"/>
              </a:rPr>
              <a:t>Demonstration</a:t>
            </a:r>
            <a:endParaRPr b="0" i="0" sz="1400" u="none" cap="none" strike="noStrike">
              <a:solidFill>
                <a:srgbClr val="000000"/>
              </a:solidFill>
              <a:latin typeface="Arial"/>
              <a:ea typeface="Arial"/>
              <a:cs typeface="Arial"/>
              <a:sym typeface="Arial"/>
            </a:endParaRPr>
          </a:p>
        </p:txBody>
      </p:sp>
      <p:pic>
        <p:nvPicPr>
          <p:cNvPr id="53" name="Google Shape;53;p6"/>
          <p:cNvPicPr preferRelativeResize="0"/>
          <p:nvPr/>
        </p:nvPicPr>
        <p:blipFill rotWithShape="1">
          <a:blip r:embed="rId3">
            <a:alphaModFix/>
          </a:blip>
          <a:srcRect b="0" l="0" r="0" t="0"/>
          <a:stretch/>
        </p:blipFill>
        <p:spPr>
          <a:xfrm>
            <a:off x="285748" y="3817948"/>
            <a:ext cx="1510482" cy="1162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d for Thought">
  <p:cSld name="SECTION_HEADER_1_1_1">
    <p:spTree>
      <p:nvGrpSpPr>
        <p:cNvPr id="54" name="Shape 54"/>
        <p:cNvGrpSpPr/>
        <p:nvPr/>
      </p:nvGrpSpPr>
      <p:grpSpPr>
        <a:xfrm>
          <a:off x="0" y="0"/>
          <a:ext cx="0" cy="0"/>
          <a:chOff x="0" y="0"/>
          <a:chExt cx="0" cy="0"/>
        </a:xfrm>
      </p:grpSpPr>
      <p:sp>
        <p:nvSpPr>
          <p:cNvPr id="55" name="Google Shape;55;p7"/>
          <p:cNvSpPr/>
          <p:nvPr/>
        </p:nvSpPr>
        <p:spPr>
          <a:xfrm>
            <a:off x="285750" y="4838700"/>
            <a:ext cx="1314300" cy="24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7"/>
          <p:cNvSpPr/>
          <p:nvPr/>
        </p:nvSpPr>
        <p:spPr>
          <a:xfrm>
            <a:off x="0" y="3638400"/>
            <a:ext cx="9144000" cy="1505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7"/>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7"/>
          <p:cNvSpPr txBox="1"/>
          <p:nvPr>
            <p:ph idx="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7"/>
          <p:cNvSpPr txBox="1"/>
          <p:nvPr/>
        </p:nvSpPr>
        <p:spPr>
          <a:xfrm>
            <a:off x="2114550" y="3817950"/>
            <a:ext cx="5947800" cy="116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Food for Thought</a:t>
            </a:r>
            <a:endParaRPr b="0" i="0" sz="1400" u="none" cap="none" strike="noStrike">
              <a:solidFill>
                <a:srgbClr val="FFFFFF"/>
              </a:solidFill>
              <a:latin typeface="Arial"/>
              <a:ea typeface="Arial"/>
              <a:cs typeface="Arial"/>
              <a:sym typeface="Arial"/>
            </a:endParaRPr>
          </a:p>
        </p:txBody>
      </p:sp>
      <p:pic>
        <p:nvPicPr>
          <p:cNvPr descr="food_for_thought_square.png" id="60" name="Google Shape;60;p7"/>
          <p:cNvPicPr preferRelativeResize="0"/>
          <p:nvPr/>
        </p:nvPicPr>
        <p:blipFill rotWithShape="1">
          <a:blip r:embed="rId2">
            <a:alphaModFix/>
          </a:blip>
          <a:srcRect b="47069" l="27807" r="26477" t="14922"/>
          <a:stretch/>
        </p:blipFill>
        <p:spPr>
          <a:xfrm>
            <a:off x="121125" y="3715825"/>
            <a:ext cx="1643552" cy="1366451"/>
          </a:xfrm>
          <a:prstGeom prst="rect">
            <a:avLst/>
          </a:prstGeom>
          <a:noFill/>
          <a:ln>
            <a:noFill/>
          </a:ln>
        </p:spPr>
      </p:pic>
      <p:sp>
        <p:nvSpPr>
          <p:cNvPr id="61" name="Google Shape;61;p7"/>
          <p:cNvSpPr txBox="1"/>
          <p:nvPr>
            <p:ph idx="1" type="subTitle"/>
          </p:nvPr>
        </p:nvSpPr>
        <p:spPr>
          <a:xfrm>
            <a:off x="505650" y="295225"/>
            <a:ext cx="8132700" cy="3099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1pPr>
            <a:lvl2pPr lvl="1"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2pPr>
            <a:lvl3pPr lvl="2"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3pPr>
            <a:lvl4pPr lvl="3"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4pPr>
            <a:lvl5pPr lvl="4"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5pPr>
            <a:lvl6pPr lvl="5"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6pPr>
            <a:lvl7pPr lvl="6"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7pPr>
            <a:lvl8pPr lvl="7"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8pPr>
            <a:lvl9pPr lvl="8" marR="0" rtl="0" algn="ctr">
              <a:lnSpc>
                <a:spcPct val="100000"/>
              </a:lnSpc>
              <a:spcBef>
                <a:spcPts val="0"/>
              </a:spcBef>
              <a:spcAft>
                <a:spcPts val="0"/>
              </a:spcAft>
              <a:buClr>
                <a:srgbClr val="434343"/>
              </a:buClr>
              <a:buSzPts val="2800"/>
              <a:buFont typeface="Arial"/>
              <a:buNone/>
              <a:defRPr b="0" i="0" sz="2800" u="none" cap="none" strike="noStrike">
                <a:solidFill>
                  <a:srgbClr val="434343"/>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62" name="Shape 62"/>
        <p:cNvGrpSpPr/>
        <p:nvPr/>
      </p:nvGrpSpPr>
      <p:grpSpPr>
        <a:xfrm>
          <a:off x="0" y="0"/>
          <a:ext cx="0" cy="0"/>
          <a:chOff x="0" y="0"/>
          <a:chExt cx="0" cy="0"/>
        </a:xfrm>
      </p:grpSpPr>
      <p:sp>
        <p:nvSpPr>
          <p:cNvPr id="63" name="Google Shape;63;p8"/>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64" name="Google Shape;64;p8"/>
          <p:cNvSpPr txBox="1"/>
          <p:nvPr>
            <p:ph idx="1" type="body"/>
          </p:nvPr>
        </p:nvSpPr>
        <p:spPr>
          <a:xfrm>
            <a:off x="1013100" y="1028700"/>
            <a:ext cx="78192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65" name="Google Shape;65;p8"/>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6" name="Google Shape;66;p8"/>
          <p:cNvCxnSpPr/>
          <p:nvPr/>
        </p:nvCxnSpPr>
        <p:spPr>
          <a:xfrm>
            <a:off x="400050" y="1028700"/>
            <a:ext cx="0" cy="800100"/>
          </a:xfrm>
          <a:prstGeom prst="straightConnector1">
            <a:avLst/>
          </a:prstGeom>
          <a:noFill/>
          <a:ln cap="flat" cmpd="sng" w="19050">
            <a:solidFill>
              <a:srgbClr val="990000"/>
            </a:solidFill>
            <a:prstDash val="solid"/>
            <a:round/>
            <a:headEnd len="med" w="med" type="oval"/>
            <a:tailEnd len="med" w="med" type="oval"/>
          </a:ln>
        </p:spPr>
      </p:cxnSp>
      <p:cxnSp>
        <p:nvCxnSpPr>
          <p:cNvPr id="67" name="Google Shape;67;p8"/>
          <p:cNvCxnSpPr/>
          <p:nvPr/>
        </p:nvCxnSpPr>
        <p:spPr>
          <a:xfrm>
            <a:off x="400050" y="1960567"/>
            <a:ext cx="0" cy="800100"/>
          </a:xfrm>
          <a:prstGeom prst="straightConnector1">
            <a:avLst/>
          </a:prstGeom>
          <a:noFill/>
          <a:ln cap="flat" cmpd="sng" w="19050">
            <a:solidFill>
              <a:srgbClr val="990000"/>
            </a:solidFill>
            <a:prstDash val="solid"/>
            <a:round/>
            <a:headEnd len="med" w="med" type="oval"/>
            <a:tailEnd len="med" w="med" type="oval"/>
          </a:ln>
        </p:spPr>
      </p:cxnSp>
      <p:cxnSp>
        <p:nvCxnSpPr>
          <p:cNvPr id="68" name="Google Shape;68;p8"/>
          <p:cNvCxnSpPr/>
          <p:nvPr/>
        </p:nvCxnSpPr>
        <p:spPr>
          <a:xfrm>
            <a:off x="400050" y="2892433"/>
            <a:ext cx="0" cy="800100"/>
          </a:xfrm>
          <a:prstGeom prst="straightConnector1">
            <a:avLst/>
          </a:prstGeom>
          <a:noFill/>
          <a:ln cap="flat" cmpd="sng" w="19050">
            <a:solidFill>
              <a:srgbClr val="990000"/>
            </a:solidFill>
            <a:prstDash val="solid"/>
            <a:round/>
            <a:headEnd len="med" w="med" type="oval"/>
            <a:tailEnd len="med" w="med" type="oval"/>
          </a:ln>
        </p:spPr>
      </p:cxnSp>
      <p:sp>
        <p:nvSpPr>
          <p:cNvPr id="69" name="Google Shape;69;p8"/>
          <p:cNvSpPr txBox="1"/>
          <p:nvPr>
            <p:ph idx="2" type="body"/>
          </p:nvPr>
        </p:nvSpPr>
        <p:spPr>
          <a:xfrm>
            <a:off x="1013100" y="2892433"/>
            <a:ext cx="78192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70" name="Google Shape;70;p8"/>
          <p:cNvSpPr txBox="1"/>
          <p:nvPr>
            <p:ph idx="3" type="body"/>
          </p:nvPr>
        </p:nvSpPr>
        <p:spPr>
          <a:xfrm>
            <a:off x="1013100" y="3824300"/>
            <a:ext cx="78192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71" name="Google Shape;71;p8"/>
          <p:cNvSpPr txBox="1"/>
          <p:nvPr>
            <p:ph idx="4" type="body"/>
          </p:nvPr>
        </p:nvSpPr>
        <p:spPr>
          <a:xfrm>
            <a:off x="1013100" y="1960567"/>
            <a:ext cx="78192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pic>
        <p:nvPicPr>
          <p:cNvPr id="72" name="Google Shape;72;p8"/>
          <p:cNvPicPr preferRelativeResize="0"/>
          <p:nvPr/>
        </p:nvPicPr>
        <p:blipFill rotWithShape="1">
          <a:blip r:embed="rId2">
            <a:alphaModFix amt="41000"/>
          </a:blip>
          <a:srcRect b="0" l="0" r="0" t="0"/>
          <a:stretch/>
        </p:blipFill>
        <p:spPr>
          <a:xfrm>
            <a:off x="528625" y="1209675"/>
            <a:ext cx="438150" cy="438150"/>
          </a:xfrm>
          <a:prstGeom prst="rect">
            <a:avLst/>
          </a:prstGeom>
          <a:noFill/>
          <a:ln>
            <a:noFill/>
          </a:ln>
        </p:spPr>
      </p:pic>
      <p:pic>
        <p:nvPicPr>
          <p:cNvPr id="73" name="Google Shape;73;p8"/>
          <p:cNvPicPr preferRelativeResize="0"/>
          <p:nvPr/>
        </p:nvPicPr>
        <p:blipFill rotWithShape="1">
          <a:blip r:embed="rId2">
            <a:alphaModFix amt="41000"/>
          </a:blip>
          <a:srcRect b="0" l="0" r="0" t="0"/>
          <a:stretch/>
        </p:blipFill>
        <p:spPr>
          <a:xfrm>
            <a:off x="528625" y="2141542"/>
            <a:ext cx="438150" cy="438150"/>
          </a:xfrm>
          <a:prstGeom prst="rect">
            <a:avLst/>
          </a:prstGeom>
          <a:noFill/>
          <a:ln>
            <a:noFill/>
          </a:ln>
        </p:spPr>
      </p:pic>
      <p:pic>
        <p:nvPicPr>
          <p:cNvPr id="74" name="Google Shape;74;p8"/>
          <p:cNvPicPr preferRelativeResize="0"/>
          <p:nvPr/>
        </p:nvPicPr>
        <p:blipFill rotWithShape="1">
          <a:blip r:embed="rId2">
            <a:alphaModFix amt="41000"/>
          </a:blip>
          <a:srcRect b="0" l="0" r="0" t="0"/>
          <a:stretch/>
        </p:blipFill>
        <p:spPr>
          <a:xfrm>
            <a:off x="528625" y="3073408"/>
            <a:ext cx="438150" cy="438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TITLE_AND_BODY_1_2">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473350" y="1160961"/>
            <a:ext cx="548700" cy="532563"/>
          </a:xfrm>
          <a:prstGeom prst="rect">
            <a:avLst/>
          </a:prstGeom>
          <a:noFill/>
          <a:ln>
            <a:noFill/>
          </a:ln>
        </p:spPr>
      </p:pic>
      <p:sp>
        <p:nvSpPr>
          <p:cNvPr id="77" name="Google Shape;77;p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2800"/>
              <a:buFont typeface="Arial"/>
              <a:buNone/>
              <a:defRPr b="1" i="0" sz="2800" u="none" cap="none" strike="noStrike">
                <a:solidFill>
                  <a:srgbClr val="434343"/>
                </a:solidFill>
                <a:latin typeface="Arial"/>
                <a:ea typeface="Arial"/>
                <a:cs typeface="Arial"/>
                <a:sym typeface="Arial"/>
              </a:defRPr>
            </a:lvl9pPr>
          </a:lstStyle>
          <a:p/>
        </p:txBody>
      </p:sp>
      <p:sp>
        <p:nvSpPr>
          <p:cNvPr id="78" name="Google Shape;78;p9"/>
          <p:cNvSpPr txBox="1"/>
          <p:nvPr>
            <p:ph idx="1" type="body"/>
          </p:nvPr>
        </p:nvSpPr>
        <p:spPr>
          <a:xfrm>
            <a:off x="1013100" y="1028700"/>
            <a:ext cx="7819200" cy="800100"/>
          </a:xfrm>
          <a:prstGeom prst="rect">
            <a:avLst/>
          </a:prstGeom>
          <a:noFill/>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79" name="Google Shape;79;p9"/>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9"/>
          <p:cNvCxnSpPr/>
          <p:nvPr/>
        </p:nvCxnSpPr>
        <p:spPr>
          <a:xfrm>
            <a:off x="400050" y="1028700"/>
            <a:ext cx="0" cy="800100"/>
          </a:xfrm>
          <a:prstGeom prst="straightConnector1">
            <a:avLst/>
          </a:prstGeom>
          <a:noFill/>
          <a:ln cap="flat" cmpd="sng" w="19050">
            <a:solidFill>
              <a:srgbClr val="434343"/>
            </a:solidFill>
            <a:prstDash val="solid"/>
            <a:round/>
            <a:headEnd len="med" w="med" type="oval"/>
            <a:tailEnd len="med" w="med" type="oval"/>
          </a:ln>
        </p:spPr>
      </p:cxnSp>
      <p:cxnSp>
        <p:nvCxnSpPr>
          <p:cNvPr id="81" name="Google Shape;81;p9"/>
          <p:cNvCxnSpPr/>
          <p:nvPr/>
        </p:nvCxnSpPr>
        <p:spPr>
          <a:xfrm>
            <a:off x="400050" y="1960567"/>
            <a:ext cx="0" cy="800100"/>
          </a:xfrm>
          <a:prstGeom prst="straightConnector1">
            <a:avLst/>
          </a:prstGeom>
          <a:noFill/>
          <a:ln cap="flat" cmpd="sng" w="19050">
            <a:solidFill>
              <a:srgbClr val="434343"/>
            </a:solidFill>
            <a:prstDash val="solid"/>
            <a:round/>
            <a:headEnd len="med" w="med" type="oval"/>
            <a:tailEnd len="med" w="med" type="oval"/>
          </a:ln>
        </p:spPr>
      </p:cxnSp>
      <p:cxnSp>
        <p:nvCxnSpPr>
          <p:cNvPr id="82" name="Google Shape;82;p9"/>
          <p:cNvCxnSpPr/>
          <p:nvPr/>
        </p:nvCxnSpPr>
        <p:spPr>
          <a:xfrm>
            <a:off x="400050" y="2892433"/>
            <a:ext cx="0" cy="800100"/>
          </a:xfrm>
          <a:prstGeom prst="straightConnector1">
            <a:avLst/>
          </a:prstGeom>
          <a:noFill/>
          <a:ln cap="flat" cmpd="sng" w="19050">
            <a:solidFill>
              <a:srgbClr val="434343"/>
            </a:solidFill>
            <a:prstDash val="solid"/>
            <a:round/>
            <a:headEnd len="med" w="med" type="oval"/>
            <a:tailEnd len="med" w="med" type="oval"/>
          </a:ln>
        </p:spPr>
      </p:cxnSp>
      <p:cxnSp>
        <p:nvCxnSpPr>
          <p:cNvPr id="83" name="Google Shape;83;p9"/>
          <p:cNvCxnSpPr/>
          <p:nvPr/>
        </p:nvCxnSpPr>
        <p:spPr>
          <a:xfrm>
            <a:off x="400050" y="3824300"/>
            <a:ext cx="0" cy="800100"/>
          </a:xfrm>
          <a:prstGeom prst="straightConnector1">
            <a:avLst/>
          </a:prstGeom>
          <a:noFill/>
          <a:ln cap="flat" cmpd="sng" w="19050">
            <a:solidFill>
              <a:srgbClr val="434343"/>
            </a:solidFill>
            <a:prstDash val="solid"/>
            <a:round/>
            <a:headEnd len="med" w="med" type="oval"/>
            <a:tailEnd len="med" w="med" type="oval"/>
          </a:ln>
        </p:spPr>
      </p:cxnSp>
      <p:sp>
        <p:nvSpPr>
          <p:cNvPr id="84" name="Google Shape;84;p9"/>
          <p:cNvSpPr txBox="1"/>
          <p:nvPr>
            <p:ph idx="2" type="body"/>
          </p:nvPr>
        </p:nvSpPr>
        <p:spPr>
          <a:xfrm>
            <a:off x="1013100" y="2892433"/>
            <a:ext cx="7819200" cy="800100"/>
          </a:xfrm>
          <a:prstGeom prst="rect">
            <a:avLst/>
          </a:prstGeom>
          <a:noFill/>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85" name="Google Shape;85;p9"/>
          <p:cNvSpPr txBox="1"/>
          <p:nvPr>
            <p:ph idx="3" type="body"/>
          </p:nvPr>
        </p:nvSpPr>
        <p:spPr>
          <a:xfrm>
            <a:off x="1013100" y="3824300"/>
            <a:ext cx="7819200" cy="800100"/>
          </a:xfrm>
          <a:prstGeom prst="rect">
            <a:avLst/>
          </a:prstGeom>
          <a:noFill/>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86" name="Google Shape;86;p9"/>
          <p:cNvSpPr txBox="1"/>
          <p:nvPr>
            <p:ph idx="4" type="body"/>
          </p:nvPr>
        </p:nvSpPr>
        <p:spPr>
          <a:xfrm>
            <a:off x="1013100" y="1960567"/>
            <a:ext cx="7819200" cy="800100"/>
          </a:xfrm>
          <a:prstGeom prst="rect">
            <a:avLst/>
          </a:prstGeom>
          <a:noFill/>
          <a:ln cap="flat" cmpd="sng" w="9525">
            <a:solidFill>
              <a:srgbClr val="990000"/>
            </a:solidFill>
            <a:prstDash val="dot"/>
            <a:round/>
            <a:headEnd len="sm" w="sm" type="none"/>
            <a:tailEnd len="sm" w="sm" type="none"/>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pic>
        <p:nvPicPr>
          <p:cNvPr id="87" name="Google Shape;87;p9"/>
          <p:cNvPicPr preferRelativeResize="0"/>
          <p:nvPr/>
        </p:nvPicPr>
        <p:blipFill rotWithShape="1">
          <a:blip r:embed="rId2">
            <a:alphaModFix/>
          </a:blip>
          <a:srcRect b="0" l="0" r="0" t="0"/>
          <a:stretch/>
        </p:blipFill>
        <p:spPr>
          <a:xfrm>
            <a:off x="473350" y="2093332"/>
            <a:ext cx="548700" cy="532563"/>
          </a:xfrm>
          <a:prstGeom prst="rect">
            <a:avLst/>
          </a:prstGeom>
          <a:noFill/>
          <a:ln>
            <a:noFill/>
          </a:ln>
        </p:spPr>
      </p:pic>
      <p:pic>
        <p:nvPicPr>
          <p:cNvPr id="88" name="Google Shape;88;p9"/>
          <p:cNvPicPr preferRelativeResize="0"/>
          <p:nvPr/>
        </p:nvPicPr>
        <p:blipFill rotWithShape="1">
          <a:blip r:embed="rId2">
            <a:alphaModFix/>
          </a:blip>
          <a:srcRect b="0" l="0" r="0" t="0"/>
          <a:stretch/>
        </p:blipFill>
        <p:spPr>
          <a:xfrm>
            <a:off x="473350" y="3025703"/>
            <a:ext cx="548700" cy="532563"/>
          </a:xfrm>
          <a:prstGeom prst="rect">
            <a:avLst/>
          </a:prstGeom>
          <a:noFill/>
          <a:ln>
            <a:noFill/>
          </a:ln>
        </p:spPr>
      </p:pic>
      <p:pic>
        <p:nvPicPr>
          <p:cNvPr id="89" name="Google Shape;89;p9"/>
          <p:cNvPicPr preferRelativeResize="0"/>
          <p:nvPr/>
        </p:nvPicPr>
        <p:blipFill rotWithShape="1">
          <a:blip r:embed="rId2">
            <a:alphaModFix/>
          </a:blip>
          <a:srcRect b="0" l="0" r="0" t="0"/>
          <a:stretch/>
        </p:blipFill>
        <p:spPr>
          <a:xfrm>
            <a:off x="473350" y="3958073"/>
            <a:ext cx="548700" cy="53256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utcomes">
  <p:cSld name="TITLE_AND_BODY_1_1">
    <p:spTree>
      <p:nvGrpSpPr>
        <p:cNvPr id="90" name="Shape 90"/>
        <p:cNvGrpSpPr/>
        <p:nvPr/>
      </p:nvGrpSpPr>
      <p:grpSpPr>
        <a:xfrm>
          <a:off x="0" y="0"/>
          <a:ext cx="0" cy="0"/>
          <a:chOff x="0" y="0"/>
          <a:chExt cx="0" cy="0"/>
        </a:xfrm>
      </p:grpSpPr>
      <p:sp>
        <p:nvSpPr>
          <p:cNvPr id="91" name="Google Shape;91;p1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92" name="Google Shape;92;p10"/>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0"/>
          <p:cNvSpPr txBox="1"/>
          <p:nvPr>
            <p:ph idx="1" type="subTitle"/>
          </p:nvPr>
        </p:nvSpPr>
        <p:spPr>
          <a:xfrm>
            <a:off x="408375" y="87902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cxnSp>
        <p:nvCxnSpPr>
          <p:cNvPr id="94" name="Google Shape;94;p10"/>
          <p:cNvCxnSpPr/>
          <p:nvPr/>
        </p:nvCxnSpPr>
        <p:spPr>
          <a:xfrm>
            <a:off x="647700" y="3143250"/>
            <a:ext cx="8048700" cy="0"/>
          </a:xfrm>
          <a:prstGeom prst="straightConnector1">
            <a:avLst/>
          </a:prstGeom>
          <a:noFill/>
          <a:ln cap="flat" cmpd="sng" w="76200">
            <a:solidFill>
              <a:srgbClr val="434343"/>
            </a:solidFill>
            <a:prstDash val="solid"/>
            <a:round/>
            <a:headEnd len="sm" w="sm" type="none"/>
            <a:tailEnd len="sm" w="sm" type="none"/>
          </a:ln>
        </p:spPr>
      </p:cxnSp>
      <p:sp>
        <p:nvSpPr>
          <p:cNvPr id="95" name="Google Shape;95;p10"/>
          <p:cNvSpPr/>
          <p:nvPr/>
        </p:nvSpPr>
        <p:spPr>
          <a:xfrm>
            <a:off x="64770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0"/>
          <p:cNvSpPr/>
          <p:nvPr/>
        </p:nvSpPr>
        <p:spPr>
          <a:xfrm>
            <a:off x="223128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0"/>
          <p:cNvSpPr/>
          <p:nvPr/>
        </p:nvSpPr>
        <p:spPr>
          <a:xfrm>
            <a:off x="381486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0"/>
          <p:cNvSpPr/>
          <p:nvPr/>
        </p:nvSpPr>
        <p:spPr>
          <a:xfrm>
            <a:off x="539844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
          <p:cNvSpPr/>
          <p:nvPr/>
        </p:nvSpPr>
        <p:spPr>
          <a:xfrm>
            <a:off x="698202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
          <p:cNvSpPr/>
          <p:nvPr/>
        </p:nvSpPr>
        <p:spPr>
          <a:xfrm>
            <a:off x="8565600" y="3009900"/>
            <a:ext cx="266700" cy="266700"/>
          </a:xfrm>
          <a:prstGeom prst="ellipse">
            <a:avLst/>
          </a:prstGeom>
          <a:solidFill>
            <a:srgbClr val="FFFFFF"/>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idx="2" type="subTitle"/>
          </p:nvPr>
        </p:nvSpPr>
        <p:spPr>
          <a:xfrm>
            <a:off x="3399713" y="87902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sp>
        <p:nvSpPr>
          <p:cNvPr id="102" name="Google Shape;102;p10"/>
          <p:cNvSpPr txBox="1"/>
          <p:nvPr>
            <p:ph idx="3" type="subTitle"/>
          </p:nvPr>
        </p:nvSpPr>
        <p:spPr>
          <a:xfrm>
            <a:off x="6391050" y="87902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sp>
        <p:nvSpPr>
          <p:cNvPr id="103" name="Google Shape;103;p10"/>
          <p:cNvSpPr txBox="1"/>
          <p:nvPr>
            <p:ph idx="4" type="subTitle"/>
          </p:nvPr>
        </p:nvSpPr>
        <p:spPr>
          <a:xfrm>
            <a:off x="2046675" y="200976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sp>
        <p:nvSpPr>
          <p:cNvPr id="104" name="Google Shape;104;p10"/>
          <p:cNvSpPr txBox="1"/>
          <p:nvPr>
            <p:ph idx="5" type="subTitle"/>
          </p:nvPr>
        </p:nvSpPr>
        <p:spPr>
          <a:xfrm>
            <a:off x="5038013" y="2009765"/>
            <a:ext cx="2630100" cy="869400"/>
          </a:xfrm>
          <a:prstGeom prst="rect">
            <a:avLst/>
          </a:prstGeom>
          <a:noFill/>
          <a:ln cap="flat" cmpd="sng" w="9525">
            <a:solidFill>
              <a:srgbClr val="D9D9D9"/>
            </a:solidFill>
            <a:prstDash val="dot"/>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9pPr>
          </a:lstStyle>
          <a:p/>
        </p:txBody>
      </p:sp>
      <p:pic>
        <p:nvPicPr>
          <p:cNvPr id="105" name="Google Shape;105;p10"/>
          <p:cNvPicPr preferRelativeResize="0"/>
          <p:nvPr/>
        </p:nvPicPr>
        <p:blipFill rotWithShape="1">
          <a:blip r:embed="rId2">
            <a:alphaModFix/>
          </a:blip>
          <a:srcRect b="0" l="0" r="0" t="0"/>
          <a:stretch/>
        </p:blipFill>
        <p:spPr>
          <a:xfrm>
            <a:off x="1346250" y="3638550"/>
            <a:ext cx="393600" cy="393600"/>
          </a:xfrm>
          <a:prstGeom prst="rect">
            <a:avLst/>
          </a:prstGeom>
          <a:noFill/>
          <a:ln>
            <a:noFill/>
          </a:ln>
        </p:spPr>
      </p:pic>
      <p:pic>
        <p:nvPicPr>
          <p:cNvPr id="106" name="Google Shape;106;p10"/>
          <p:cNvPicPr preferRelativeResize="0"/>
          <p:nvPr/>
        </p:nvPicPr>
        <p:blipFill rotWithShape="1">
          <a:blip r:embed="rId2">
            <a:alphaModFix/>
          </a:blip>
          <a:srcRect b="0" l="0" r="0" t="0"/>
          <a:stretch/>
        </p:blipFill>
        <p:spPr>
          <a:xfrm>
            <a:off x="4391200" y="3516350"/>
            <a:ext cx="638000" cy="638000"/>
          </a:xfrm>
          <a:prstGeom prst="rect">
            <a:avLst/>
          </a:prstGeom>
          <a:noFill/>
          <a:ln>
            <a:noFill/>
          </a:ln>
        </p:spPr>
      </p:pic>
      <p:pic>
        <p:nvPicPr>
          <p:cNvPr id="107" name="Google Shape;107;p10"/>
          <p:cNvPicPr preferRelativeResize="0"/>
          <p:nvPr/>
        </p:nvPicPr>
        <p:blipFill rotWithShape="1">
          <a:blip r:embed="rId2">
            <a:alphaModFix/>
          </a:blip>
          <a:srcRect b="0" l="0" r="0" t="0"/>
          <a:stretch/>
        </p:blipFill>
        <p:spPr>
          <a:xfrm>
            <a:off x="2890925" y="3599650"/>
            <a:ext cx="471400" cy="471400"/>
          </a:xfrm>
          <a:prstGeom prst="rect">
            <a:avLst/>
          </a:prstGeom>
          <a:noFill/>
          <a:ln>
            <a:noFill/>
          </a:ln>
        </p:spPr>
      </p:pic>
      <p:pic>
        <p:nvPicPr>
          <p:cNvPr id="108" name="Google Shape;108;p10"/>
          <p:cNvPicPr preferRelativeResize="0"/>
          <p:nvPr/>
        </p:nvPicPr>
        <p:blipFill rotWithShape="1">
          <a:blip r:embed="rId2">
            <a:alphaModFix/>
          </a:blip>
          <a:srcRect b="0" l="0" r="0" t="0"/>
          <a:stretch/>
        </p:blipFill>
        <p:spPr>
          <a:xfrm>
            <a:off x="5906388" y="3447963"/>
            <a:ext cx="774775" cy="774775"/>
          </a:xfrm>
          <a:prstGeom prst="rect">
            <a:avLst/>
          </a:prstGeom>
          <a:noFill/>
          <a:ln>
            <a:noFill/>
          </a:ln>
        </p:spPr>
      </p:pic>
      <p:pic>
        <p:nvPicPr>
          <p:cNvPr id="109" name="Google Shape;109;p10"/>
          <p:cNvPicPr preferRelativeResize="0"/>
          <p:nvPr/>
        </p:nvPicPr>
        <p:blipFill rotWithShape="1">
          <a:blip r:embed="rId2">
            <a:alphaModFix/>
          </a:blip>
          <a:srcRect b="0" l="0" r="0" t="0"/>
          <a:stretch/>
        </p:blipFill>
        <p:spPr>
          <a:xfrm>
            <a:off x="7451525" y="3346050"/>
            <a:ext cx="978600" cy="978600"/>
          </a:xfrm>
          <a:prstGeom prst="rect">
            <a:avLst/>
          </a:prstGeom>
          <a:noFill/>
          <a:ln>
            <a:noFill/>
          </a:ln>
        </p:spPr>
      </p:pic>
      <p:cxnSp>
        <p:nvCxnSpPr>
          <p:cNvPr id="110" name="Google Shape;110;p10"/>
          <p:cNvCxnSpPr>
            <a:endCxn id="95" idx="0"/>
          </p:cNvCxnSpPr>
          <p:nvPr/>
        </p:nvCxnSpPr>
        <p:spPr>
          <a:xfrm>
            <a:off x="409650" y="1752300"/>
            <a:ext cx="371400" cy="1257600"/>
          </a:xfrm>
          <a:prstGeom prst="straightConnector1">
            <a:avLst/>
          </a:prstGeom>
          <a:noFill/>
          <a:ln cap="flat" cmpd="sng" w="9525">
            <a:solidFill>
              <a:srgbClr val="D9D9D9"/>
            </a:solidFill>
            <a:prstDash val="dot"/>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1.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15.png"/><Relationship Id="rId2" Type="http://schemas.openxmlformats.org/officeDocument/2006/relationships/image" Target="../media/image17.png"/><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6"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5" Type="http://schemas.openxmlformats.org/officeDocument/2006/relationships/slideLayout" Target="../slideLayouts/slideLayout31.xml"/><Relationship Id="rId19" Type="http://schemas.openxmlformats.org/officeDocument/2006/relationships/theme" Target="../theme/theme4.xml"/><Relationship Id="rId6" Type="http://schemas.openxmlformats.org/officeDocument/2006/relationships/slideLayout" Target="../slideLayouts/slideLayout32.xml"/><Relationship Id="rId18" Type="http://schemas.openxmlformats.org/officeDocument/2006/relationships/slideLayout" Target="../slideLayouts/slideLayout44.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8" name="Google Shape;8;p1"/>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GreyAtom-logo.png" id="9" name="Google Shape;9;p1"/>
          <p:cNvPicPr preferRelativeResize="0"/>
          <p:nvPr/>
        </p:nvPicPr>
        <p:blipFill rotWithShape="1">
          <a:blip r:embed="rId1">
            <a:alphaModFix/>
          </a:blip>
          <a:srcRect b="0" l="0" r="0" t="0"/>
          <a:stretch/>
        </p:blipFill>
        <p:spPr>
          <a:xfrm>
            <a:off x="7912825" y="4847379"/>
            <a:ext cx="829250" cy="177675"/>
          </a:xfrm>
          <a:prstGeom prst="rect">
            <a:avLst/>
          </a:prstGeom>
          <a:noFill/>
          <a:ln>
            <a:noFill/>
          </a:ln>
        </p:spPr>
      </p:pic>
      <p:sp>
        <p:nvSpPr>
          <p:cNvPr id="10" name="Google Shape;10;p1"/>
          <p:cNvSpPr txBox="1"/>
          <p:nvPr/>
        </p:nvSpPr>
        <p:spPr>
          <a:xfrm>
            <a:off x="262850" y="4841117"/>
            <a:ext cx="2241000" cy="19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434343"/>
                </a:solidFill>
                <a:latin typeface="Arial"/>
                <a:ea typeface="Arial"/>
                <a:cs typeface="Arial"/>
                <a:sym typeface="Arial"/>
              </a:rPr>
              <a:t>Copyright 201</a:t>
            </a:r>
            <a:r>
              <a:rPr lang="en-US" sz="600">
                <a:solidFill>
                  <a:srgbClr val="434343"/>
                </a:solidFill>
              </a:rPr>
              <a:t>8</a:t>
            </a:r>
            <a:r>
              <a:rPr b="0" i="0" lang="en-US" sz="600" u="none" cap="none" strike="noStrike">
                <a:solidFill>
                  <a:srgbClr val="434343"/>
                </a:solidFill>
                <a:latin typeface="Arial"/>
                <a:ea typeface="Arial"/>
                <a:cs typeface="Arial"/>
                <a:sym typeface="Arial"/>
              </a:rPr>
              <a:t>. All rights reserved</a:t>
            </a:r>
            <a:endParaRPr b="0" i="0" sz="600" u="none" cap="none" strike="noStrike">
              <a:solidFill>
                <a:srgbClr val="434343"/>
              </a:solidFill>
              <a:latin typeface="Arial"/>
              <a:ea typeface="Arial"/>
              <a:cs typeface="Arial"/>
              <a:sym typeface="Arial"/>
            </a:endParaRPr>
          </a:p>
        </p:txBody>
      </p:sp>
      <p:pic>
        <p:nvPicPr>
          <p:cNvPr descr="GreyAtom-logo.png" id="11" name="Google Shape;11;p1"/>
          <p:cNvPicPr preferRelativeResize="0"/>
          <p:nvPr/>
        </p:nvPicPr>
        <p:blipFill rotWithShape="1">
          <a:blip r:embed="rId2">
            <a:alphaModFix/>
          </a:blip>
          <a:srcRect b="0" l="0" r="0" t="0"/>
          <a:stretch/>
        </p:blipFill>
        <p:spPr>
          <a:xfrm rot="-5400000">
            <a:off x="-167439" y="179388"/>
            <a:ext cx="426200" cy="91325"/>
          </a:xfrm>
          <a:prstGeom prst="rect">
            <a:avLst/>
          </a:prstGeom>
          <a:noFill/>
          <a:ln>
            <a:noFill/>
          </a:ln>
        </p:spPr>
      </p:pic>
      <p:pic>
        <p:nvPicPr>
          <p:cNvPr descr="GreyAtom-logo.png" id="12" name="Google Shape;12;p1"/>
          <p:cNvPicPr preferRelativeResize="0"/>
          <p:nvPr/>
        </p:nvPicPr>
        <p:blipFill rotWithShape="1">
          <a:blip r:embed="rId2">
            <a:alphaModFix/>
          </a:blip>
          <a:srcRect b="0" l="0" r="0" t="0"/>
          <a:stretch/>
        </p:blipFill>
        <p:spPr>
          <a:xfrm rot="-5400000">
            <a:off x="-167439" y="650506"/>
            <a:ext cx="426200" cy="91325"/>
          </a:xfrm>
          <a:prstGeom prst="rect">
            <a:avLst/>
          </a:prstGeom>
          <a:noFill/>
          <a:ln>
            <a:noFill/>
          </a:ln>
        </p:spPr>
      </p:pic>
      <p:pic>
        <p:nvPicPr>
          <p:cNvPr descr="GreyAtom-logo.png" id="13" name="Google Shape;13;p1"/>
          <p:cNvPicPr preferRelativeResize="0"/>
          <p:nvPr/>
        </p:nvPicPr>
        <p:blipFill rotWithShape="1">
          <a:blip r:embed="rId2">
            <a:alphaModFix/>
          </a:blip>
          <a:srcRect b="0" l="0" r="0" t="0"/>
          <a:stretch/>
        </p:blipFill>
        <p:spPr>
          <a:xfrm rot="-5400000">
            <a:off x="-167439" y="1121623"/>
            <a:ext cx="426200" cy="91325"/>
          </a:xfrm>
          <a:prstGeom prst="rect">
            <a:avLst/>
          </a:prstGeom>
          <a:noFill/>
          <a:ln>
            <a:noFill/>
          </a:ln>
        </p:spPr>
      </p:pic>
      <p:pic>
        <p:nvPicPr>
          <p:cNvPr descr="GreyAtom-logo.png" id="14" name="Google Shape;14;p1"/>
          <p:cNvPicPr preferRelativeResize="0"/>
          <p:nvPr/>
        </p:nvPicPr>
        <p:blipFill rotWithShape="1">
          <a:blip r:embed="rId2">
            <a:alphaModFix/>
          </a:blip>
          <a:srcRect b="0" l="0" r="0" t="0"/>
          <a:stretch/>
        </p:blipFill>
        <p:spPr>
          <a:xfrm rot="-5400000">
            <a:off x="-167439" y="1592741"/>
            <a:ext cx="426200" cy="91325"/>
          </a:xfrm>
          <a:prstGeom prst="rect">
            <a:avLst/>
          </a:prstGeom>
          <a:noFill/>
          <a:ln>
            <a:noFill/>
          </a:ln>
        </p:spPr>
      </p:pic>
      <p:pic>
        <p:nvPicPr>
          <p:cNvPr descr="GreyAtom-logo.png" id="15" name="Google Shape;15;p1"/>
          <p:cNvPicPr preferRelativeResize="0"/>
          <p:nvPr/>
        </p:nvPicPr>
        <p:blipFill rotWithShape="1">
          <a:blip r:embed="rId2">
            <a:alphaModFix/>
          </a:blip>
          <a:srcRect b="0" l="0" r="0" t="0"/>
          <a:stretch/>
        </p:blipFill>
        <p:spPr>
          <a:xfrm rot="-5400000">
            <a:off x="-167439" y="2063858"/>
            <a:ext cx="426200" cy="91325"/>
          </a:xfrm>
          <a:prstGeom prst="rect">
            <a:avLst/>
          </a:prstGeom>
          <a:noFill/>
          <a:ln>
            <a:noFill/>
          </a:ln>
        </p:spPr>
      </p:pic>
      <p:pic>
        <p:nvPicPr>
          <p:cNvPr descr="GreyAtom-logo.png" id="16" name="Google Shape;16;p1"/>
          <p:cNvPicPr preferRelativeResize="0"/>
          <p:nvPr/>
        </p:nvPicPr>
        <p:blipFill rotWithShape="1">
          <a:blip r:embed="rId2">
            <a:alphaModFix/>
          </a:blip>
          <a:srcRect b="0" l="0" r="0" t="0"/>
          <a:stretch/>
        </p:blipFill>
        <p:spPr>
          <a:xfrm rot="-5400000">
            <a:off x="-167439" y="2534976"/>
            <a:ext cx="426200" cy="91325"/>
          </a:xfrm>
          <a:prstGeom prst="rect">
            <a:avLst/>
          </a:prstGeom>
          <a:noFill/>
          <a:ln>
            <a:noFill/>
          </a:ln>
        </p:spPr>
      </p:pic>
      <p:pic>
        <p:nvPicPr>
          <p:cNvPr descr="GreyAtom-logo.png" id="17" name="Google Shape;17;p1"/>
          <p:cNvPicPr preferRelativeResize="0"/>
          <p:nvPr/>
        </p:nvPicPr>
        <p:blipFill rotWithShape="1">
          <a:blip r:embed="rId2">
            <a:alphaModFix/>
          </a:blip>
          <a:srcRect b="0" l="0" r="0" t="0"/>
          <a:stretch/>
        </p:blipFill>
        <p:spPr>
          <a:xfrm rot="-5400000">
            <a:off x="-167439" y="3006093"/>
            <a:ext cx="426200" cy="91325"/>
          </a:xfrm>
          <a:prstGeom prst="rect">
            <a:avLst/>
          </a:prstGeom>
          <a:noFill/>
          <a:ln>
            <a:noFill/>
          </a:ln>
        </p:spPr>
      </p:pic>
      <p:pic>
        <p:nvPicPr>
          <p:cNvPr descr="GreyAtom-logo.png" id="18" name="Google Shape;18;p1"/>
          <p:cNvPicPr preferRelativeResize="0"/>
          <p:nvPr/>
        </p:nvPicPr>
        <p:blipFill rotWithShape="1">
          <a:blip r:embed="rId2">
            <a:alphaModFix/>
          </a:blip>
          <a:srcRect b="0" l="0" r="0" t="0"/>
          <a:stretch/>
        </p:blipFill>
        <p:spPr>
          <a:xfrm rot="-5400000">
            <a:off x="-167439" y="3477211"/>
            <a:ext cx="426200" cy="91325"/>
          </a:xfrm>
          <a:prstGeom prst="rect">
            <a:avLst/>
          </a:prstGeom>
          <a:noFill/>
          <a:ln>
            <a:noFill/>
          </a:ln>
        </p:spPr>
      </p:pic>
      <p:pic>
        <p:nvPicPr>
          <p:cNvPr descr="GreyAtom-logo.png" id="19" name="Google Shape;19;p1"/>
          <p:cNvPicPr preferRelativeResize="0"/>
          <p:nvPr/>
        </p:nvPicPr>
        <p:blipFill rotWithShape="1">
          <a:blip r:embed="rId2">
            <a:alphaModFix/>
          </a:blip>
          <a:srcRect b="0" l="0" r="0" t="0"/>
          <a:stretch/>
        </p:blipFill>
        <p:spPr>
          <a:xfrm rot="-5400000">
            <a:off x="-167439" y="3948328"/>
            <a:ext cx="426200" cy="91325"/>
          </a:xfrm>
          <a:prstGeom prst="rect">
            <a:avLst/>
          </a:prstGeom>
          <a:noFill/>
          <a:ln>
            <a:noFill/>
          </a:ln>
        </p:spPr>
      </p:pic>
      <p:pic>
        <p:nvPicPr>
          <p:cNvPr descr="GreyAtom-logo.png" id="20" name="Google Shape;20;p1"/>
          <p:cNvPicPr preferRelativeResize="0"/>
          <p:nvPr/>
        </p:nvPicPr>
        <p:blipFill rotWithShape="1">
          <a:blip r:embed="rId2">
            <a:alphaModFix/>
          </a:blip>
          <a:srcRect b="0" l="0" r="0" t="0"/>
          <a:stretch/>
        </p:blipFill>
        <p:spPr>
          <a:xfrm rot="-5400000">
            <a:off x="-167439" y="4419446"/>
            <a:ext cx="426200" cy="91325"/>
          </a:xfrm>
          <a:prstGeom prst="rect">
            <a:avLst/>
          </a:prstGeom>
          <a:noFill/>
          <a:ln>
            <a:noFill/>
          </a:ln>
        </p:spPr>
      </p:pic>
      <p:pic>
        <p:nvPicPr>
          <p:cNvPr descr="GreyAtom-logo.png" id="21" name="Google Shape;21;p1"/>
          <p:cNvPicPr preferRelativeResize="0"/>
          <p:nvPr/>
        </p:nvPicPr>
        <p:blipFill rotWithShape="1">
          <a:blip r:embed="rId2">
            <a:alphaModFix/>
          </a:blip>
          <a:srcRect b="0" l="0" r="0" t="0"/>
          <a:stretch/>
        </p:blipFill>
        <p:spPr>
          <a:xfrm rot="-5400000">
            <a:off x="-167439" y="4890563"/>
            <a:ext cx="426200" cy="91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6" name="Shape 146"/>
        <p:cNvGrpSpPr/>
        <p:nvPr/>
      </p:nvGrpSpPr>
      <p:grpSpPr>
        <a:xfrm>
          <a:off x="0" y="0"/>
          <a:ext cx="0" cy="0"/>
          <a:chOff x="0" y="0"/>
          <a:chExt cx="0" cy="0"/>
        </a:xfrm>
      </p:grpSpPr>
      <p:sp>
        <p:nvSpPr>
          <p:cNvPr id="147" name="Google Shape;147;p1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6C0F3"/>
              </a:buClr>
              <a:buSzPts val="2800"/>
              <a:buFont typeface="Arial"/>
              <a:buNone/>
              <a:defRPr b="1" i="0" sz="2800" u="none" cap="none" strike="noStrike">
                <a:solidFill>
                  <a:srgbClr val="16C0F3"/>
                </a:solidFill>
                <a:latin typeface="Arial"/>
                <a:ea typeface="Arial"/>
                <a:cs typeface="Arial"/>
                <a:sym typeface="Arial"/>
              </a:defRPr>
            </a:lvl1pPr>
            <a:lvl2pPr lvl="1"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2pPr>
            <a:lvl3pPr lvl="2"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3pPr>
            <a:lvl4pPr lvl="3"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4pPr>
            <a:lvl5pPr lvl="4"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5pPr>
            <a:lvl6pPr lvl="5"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6pPr>
            <a:lvl7pPr lvl="6"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7pPr>
            <a:lvl8pPr lvl="7"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8pPr>
            <a:lvl9pPr lvl="8" marR="0" rtl="0" algn="l">
              <a:lnSpc>
                <a:spcPct val="100000"/>
              </a:lnSpc>
              <a:spcBef>
                <a:spcPts val="0"/>
              </a:spcBef>
              <a:spcAft>
                <a:spcPts val="0"/>
              </a:spcAft>
              <a:buClr>
                <a:srgbClr val="660000"/>
              </a:buClr>
              <a:buSzPts val="2800"/>
              <a:buFont typeface="Arial"/>
              <a:buNone/>
              <a:defRPr b="1" i="0" sz="2800" u="none" cap="none" strike="noStrike">
                <a:solidFill>
                  <a:srgbClr val="660000"/>
                </a:solidFill>
                <a:latin typeface="Arial"/>
                <a:ea typeface="Arial"/>
                <a:cs typeface="Arial"/>
                <a:sym typeface="Arial"/>
              </a:defRPr>
            </a:lvl9pPr>
          </a:lstStyle>
          <a:p/>
        </p:txBody>
      </p:sp>
      <p:sp>
        <p:nvSpPr>
          <p:cNvPr id="148" name="Google Shape;14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Arial"/>
              <a:buChar char="●"/>
              <a:defRPr b="0" i="0" sz="180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sz="1400" u="none" cap="none" strike="noStrike">
                <a:solidFill>
                  <a:srgbClr val="434343"/>
                </a:solidFill>
                <a:latin typeface="Arial"/>
                <a:ea typeface="Arial"/>
                <a:cs typeface="Arial"/>
                <a:sym typeface="Arial"/>
              </a:defRPr>
            </a:lvl9pPr>
          </a:lstStyle>
          <a:p/>
        </p:txBody>
      </p:sp>
      <p:sp>
        <p:nvSpPr>
          <p:cNvPr id="149" name="Google Shape;149;p17"/>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rgbClr val="434343"/>
                </a:solidFill>
                <a:latin typeface="Droid Sans"/>
                <a:ea typeface="Droid Sans"/>
                <a:cs typeface="Droid Sans"/>
                <a:sym typeface="Droid Sans"/>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rgbClr val="434343"/>
                </a:solidFill>
                <a:latin typeface="Droid Sans"/>
                <a:ea typeface="Droid Sans"/>
                <a:cs typeface="Droid Sans"/>
                <a:sym typeface="Droid Sans"/>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rgbClr val="434343"/>
                </a:solidFill>
                <a:latin typeface="Droid Sans"/>
                <a:ea typeface="Droid Sans"/>
                <a:cs typeface="Droid Sans"/>
                <a:sym typeface="Droid Sans"/>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rgbClr val="434343"/>
                </a:solidFill>
                <a:latin typeface="Droid Sans"/>
                <a:ea typeface="Droid Sans"/>
                <a:cs typeface="Droid Sans"/>
                <a:sym typeface="Droid Sans"/>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rgbClr val="434343"/>
                </a:solidFill>
                <a:latin typeface="Droid Sans"/>
                <a:ea typeface="Droid Sans"/>
                <a:cs typeface="Droid Sans"/>
                <a:sym typeface="Droid Sans"/>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rgbClr val="434343"/>
                </a:solidFill>
                <a:latin typeface="Droid Sans"/>
                <a:ea typeface="Droid Sans"/>
                <a:cs typeface="Droid Sans"/>
                <a:sym typeface="Droid Sans"/>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rgbClr val="434343"/>
                </a:solidFill>
                <a:latin typeface="Droid Sans"/>
                <a:ea typeface="Droid Sans"/>
                <a:cs typeface="Droid Sans"/>
                <a:sym typeface="Droid Sans"/>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rgbClr val="434343"/>
                </a:solidFill>
                <a:latin typeface="Droid Sans"/>
                <a:ea typeface="Droid Sans"/>
                <a:cs typeface="Droid Sans"/>
                <a:sym typeface="Droid Sans"/>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rgbClr val="434343"/>
                </a:solidFill>
                <a:latin typeface="Droid Sans"/>
                <a:ea typeface="Droid Sans"/>
                <a:cs typeface="Droid Sans"/>
                <a:sym typeface="Droid Sans"/>
              </a:defRPr>
            </a:lvl9pPr>
          </a:lstStyle>
          <a:p>
            <a:pPr indent="0" lvl="0" marL="0" rtl="0" algn="r">
              <a:spcBef>
                <a:spcPts val="0"/>
              </a:spcBef>
              <a:spcAft>
                <a:spcPts val="0"/>
              </a:spcAft>
              <a:buNone/>
            </a:pPr>
            <a:fld id="{00000000-1234-1234-1234-123412341234}" type="slidenum">
              <a:rPr lang="en-US"/>
              <a:t>‹#›</a:t>
            </a:fld>
            <a:endParaRPr/>
          </a:p>
        </p:txBody>
      </p:sp>
      <p:pic>
        <p:nvPicPr>
          <p:cNvPr descr="GreyAtom-logo.png" id="150" name="Google Shape;150;p17"/>
          <p:cNvPicPr preferRelativeResize="0"/>
          <p:nvPr/>
        </p:nvPicPr>
        <p:blipFill rotWithShape="1">
          <a:blip r:embed="rId1">
            <a:alphaModFix/>
          </a:blip>
          <a:srcRect b="0" l="0" r="0" t="0"/>
          <a:stretch/>
        </p:blipFill>
        <p:spPr>
          <a:xfrm>
            <a:off x="7912825" y="4847379"/>
            <a:ext cx="829250" cy="177675"/>
          </a:xfrm>
          <a:prstGeom prst="rect">
            <a:avLst/>
          </a:prstGeom>
          <a:noFill/>
          <a:ln>
            <a:noFill/>
          </a:ln>
        </p:spPr>
      </p:pic>
      <p:sp>
        <p:nvSpPr>
          <p:cNvPr id="151" name="Google Shape;151;p17"/>
          <p:cNvSpPr txBox="1"/>
          <p:nvPr/>
        </p:nvSpPr>
        <p:spPr>
          <a:xfrm>
            <a:off x="262850" y="4841117"/>
            <a:ext cx="2241000" cy="19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434343"/>
                </a:solidFill>
                <a:latin typeface="Arial"/>
                <a:ea typeface="Arial"/>
                <a:cs typeface="Arial"/>
                <a:sym typeface="Arial"/>
              </a:rPr>
              <a:t>Copyright 201</a:t>
            </a:r>
            <a:r>
              <a:rPr lang="en-US" sz="600">
                <a:solidFill>
                  <a:srgbClr val="434343"/>
                </a:solidFill>
              </a:rPr>
              <a:t>8</a:t>
            </a:r>
            <a:r>
              <a:rPr b="0" i="0" lang="en-US" sz="600" u="none" cap="none" strike="noStrike">
                <a:solidFill>
                  <a:srgbClr val="434343"/>
                </a:solidFill>
                <a:latin typeface="Arial"/>
                <a:ea typeface="Arial"/>
                <a:cs typeface="Arial"/>
                <a:sym typeface="Arial"/>
              </a:rPr>
              <a:t>. All rights reserved</a:t>
            </a:r>
            <a:endParaRPr b="0" i="0" sz="600" u="none" cap="none" strike="noStrike">
              <a:solidFill>
                <a:srgbClr val="434343"/>
              </a:solidFill>
              <a:latin typeface="Arial"/>
              <a:ea typeface="Arial"/>
              <a:cs typeface="Arial"/>
              <a:sym typeface="Arial"/>
            </a:endParaRPr>
          </a:p>
        </p:txBody>
      </p:sp>
      <p:grpSp>
        <p:nvGrpSpPr>
          <p:cNvPr id="152" name="Google Shape;152;p17"/>
          <p:cNvGrpSpPr/>
          <p:nvPr/>
        </p:nvGrpSpPr>
        <p:grpSpPr>
          <a:xfrm>
            <a:off x="9052674" y="3063"/>
            <a:ext cx="91325" cy="5137375"/>
            <a:chOff x="9052674" y="3063"/>
            <a:chExt cx="91325" cy="5137375"/>
          </a:xfrm>
        </p:grpSpPr>
        <p:pic>
          <p:nvPicPr>
            <p:cNvPr descr="GreyAtom-logo.png" id="153" name="Google Shape;153;p17"/>
            <p:cNvPicPr preferRelativeResize="0"/>
            <p:nvPr/>
          </p:nvPicPr>
          <p:blipFill rotWithShape="1">
            <a:blip r:embed="rId2">
              <a:alphaModFix/>
            </a:blip>
            <a:srcRect b="0" l="0" r="0" t="0"/>
            <a:stretch/>
          </p:blipFill>
          <p:spPr>
            <a:xfrm rot="-5400000">
              <a:off x="8885236" y="170500"/>
              <a:ext cx="426200" cy="91325"/>
            </a:xfrm>
            <a:prstGeom prst="rect">
              <a:avLst/>
            </a:prstGeom>
            <a:noFill/>
            <a:ln>
              <a:noFill/>
            </a:ln>
          </p:spPr>
        </p:pic>
        <p:pic>
          <p:nvPicPr>
            <p:cNvPr descr="GreyAtom-logo.png" id="154" name="Google Shape;154;p17"/>
            <p:cNvPicPr preferRelativeResize="0"/>
            <p:nvPr/>
          </p:nvPicPr>
          <p:blipFill rotWithShape="1">
            <a:blip r:embed="rId2">
              <a:alphaModFix/>
            </a:blip>
            <a:srcRect b="0" l="0" r="0" t="0"/>
            <a:stretch/>
          </p:blipFill>
          <p:spPr>
            <a:xfrm rot="-5400000">
              <a:off x="8885236" y="641618"/>
              <a:ext cx="426200" cy="91325"/>
            </a:xfrm>
            <a:prstGeom prst="rect">
              <a:avLst/>
            </a:prstGeom>
            <a:noFill/>
            <a:ln>
              <a:noFill/>
            </a:ln>
          </p:spPr>
        </p:pic>
        <p:pic>
          <p:nvPicPr>
            <p:cNvPr descr="GreyAtom-logo.png" id="155" name="Google Shape;155;p17"/>
            <p:cNvPicPr preferRelativeResize="0"/>
            <p:nvPr/>
          </p:nvPicPr>
          <p:blipFill rotWithShape="1">
            <a:blip r:embed="rId2">
              <a:alphaModFix/>
            </a:blip>
            <a:srcRect b="0" l="0" r="0" t="0"/>
            <a:stretch/>
          </p:blipFill>
          <p:spPr>
            <a:xfrm rot="-5400000">
              <a:off x="8885236" y="1112735"/>
              <a:ext cx="426200" cy="91325"/>
            </a:xfrm>
            <a:prstGeom prst="rect">
              <a:avLst/>
            </a:prstGeom>
            <a:noFill/>
            <a:ln>
              <a:noFill/>
            </a:ln>
          </p:spPr>
        </p:pic>
        <p:pic>
          <p:nvPicPr>
            <p:cNvPr descr="GreyAtom-logo.png" id="156" name="Google Shape;156;p17"/>
            <p:cNvPicPr preferRelativeResize="0"/>
            <p:nvPr/>
          </p:nvPicPr>
          <p:blipFill rotWithShape="1">
            <a:blip r:embed="rId2">
              <a:alphaModFix/>
            </a:blip>
            <a:srcRect b="0" l="0" r="0" t="0"/>
            <a:stretch/>
          </p:blipFill>
          <p:spPr>
            <a:xfrm rot="-5400000">
              <a:off x="8885236" y="1583853"/>
              <a:ext cx="426200" cy="91325"/>
            </a:xfrm>
            <a:prstGeom prst="rect">
              <a:avLst/>
            </a:prstGeom>
            <a:noFill/>
            <a:ln>
              <a:noFill/>
            </a:ln>
          </p:spPr>
        </p:pic>
        <p:pic>
          <p:nvPicPr>
            <p:cNvPr descr="GreyAtom-logo.png" id="157" name="Google Shape;157;p17"/>
            <p:cNvPicPr preferRelativeResize="0"/>
            <p:nvPr/>
          </p:nvPicPr>
          <p:blipFill rotWithShape="1">
            <a:blip r:embed="rId2">
              <a:alphaModFix/>
            </a:blip>
            <a:srcRect b="0" l="0" r="0" t="0"/>
            <a:stretch/>
          </p:blipFill>
          <p:spPr>
            <a:xfrm rot="-5400000">
              <a:off x="8885236" y="2054970"/>
              <a:ext cx="426200" cy="91325"/>
            </a:xfrm>
            <a:prstGeom prst="rect">
              <a:avLst/>
            </a:prstGeom>
            <a:noFill/>
            <a:ln>
              <a:noFill/>
            </a:ln>
          </p:spPr>
        </p:pic>
        <p:pic>
          <p:nvPicPr>
            <p:cNvPr descr="GreyAtom-logo.png" id="158" name="Google Shape;158;p17"/>
            <p:cNvPicPr preferRelativeResize="0"/>
            <p:nvPr/>
          </p:nvPicPr>
          <p:blipFill rotWithShape="1">
            <a:blip r:embed="rId2">
              <a:alphaModFix/>
            </a:blip>
            <a:srcRect b="0" l="0" r="0" t="0"/>
            <a:stretch/>
          </p:blipFill>
          <p:spPr>
            <a:xfrm rot="-5400000">
              <a:off x="8885236" y="2526088"/>
              <a:ext cx="426200" cy="91325"/>
            </a:xfrm>
            <a:prstGeom prst="rect">
              <a:avLst/>
            </a:prstGeom>
            <a:noFill/>
            <a:ln>
              <a:noFill/>
            </a:ln>
          </p:spPr>
        </p:pic>
        <p:pic>
          <p:nvPicPr>
            <p:cNvPr descr="GreyAtom-logo.png" id="159" name="Google Shape;159;p17"/>
            <p:cNvPicPr preferRelativeResize="0"/>
            <p:nvPr/>
          </p:nvPicPr>
          <p:blipFill rotWithShape="1">
            <a:blip r:embed="rId2">
              <a:alphaModFix/>
            </a:blip>
            <a:srcRect b="0" l="0" r="0" t="0"/>
            <a:stretch/>
          </p:blipFill>
          <p:spPr>
            <a:xfrm rot="-5400000">
              <a:off x="8885236" y="2997205"/>
              <a:ext cx="426200" cy="91325"/>
            </a:xfrm>
            <a:prstGeom prst="rect">
              <a:avLst/>
            </a:prstGeom>
            <a:noFill/>
            <a:ln>
              <a:noFill/>
            </a:ln>
          </p:spPr>
        </p:pic>
        <p:pic>
          <p:nvPicPr>
            <p:cNvPr descr="GreyAtom-logo.png" id="160" name="Google Shape;160;p17"/>
            <p:cNvPicPr preferRelativeResize="0"/>
            <p:nvPr/>
          </p:nvPicPr>
          <p:blipFill rotWithShape="1">
            <a:blip r:embed="rId2">
              <a:alphaModFix/>
            </a:blip>
            <a:srcRect b="0" l="0" r="0" t="0"/>
            <a:stretch/>
          </p:blipFill>
          <p:spPr>
            <a:xfrm rot="-5400000">
              <a:off x="8885236" y="3468323"/>
              <a:ext cx="426200" cy="91325"/>
            </a:xfrm>
            <a:prstGeom prst="rect">
              <a:avLst/>
            </a:prstGeom>
            <a:noFill/>
            <a:ln>
              <a:noFill/>
            </a:ln>
          </p:spPr>
        </p:pic>
        <p:pic>
          <p:nvPicPr>
            <p:cNvPr descr="GreyAtom-logo.png" id="161" name="Google Shape;161;p17"/>
            <p:cNvPicPr preferRelativeResize="0"/>
            <p:nvPr/>
          </p:nvPicPr>
          <p:blipFill rotWithShape="1">
            <a:blip r:embed="rId2">
              <a:alphaModFix/>
            </a:blip>
            <a:srcRect b="0" l="0" r="0" t="0"/>
            <a:stretch/>
          </p:blipFill>
          <p:spPr>
            <a:xfrm rot="-5400000">
              <a:off x="8885236" y="3939440"/>
              <a:ext cx="426200" cy="91325"/>
            </a:xfrm>
            <a:prstGeom prst="rect">
              <a:avLst/>
            </a:prstGeom>
            <a:noFill/>
            <a:ln>
              <a:noFill/>
            </a:ln>
          </p:spPr>
        </p:pic>
        <p:pic>
          <p:nvPicPr>
            <p:cNvPr descr="GreyAtom-logo.png" id="162" name="Google Shape;162;p17"/>
            <p:cNvPicPr preferRelativeResize="0"/>
            <p:nvPr/>
          </p:nvPicPr>
          <p:blipFill rotWithShape="1">
            <a:blip r:embed="rId2">
              <a:alphaModFix/>
            </a:blip>
            <a:srcRect b="0" l="0" r="0" t="0"/>
            <a:stretch/>
          </p:blipFill>
          <p:spPr>
            <a:xfrm rot="-5400000">
              <a:off x="8885236" y="4410558"/>
              <a:ext cx="426200" cy="91325"/>
            </a:xfrm>
            <a:prstGeom prst="rect">
              <a:avLst/>
            </a:prstGeom>
            <a:noFill/>
            <a:ln>
              <a:noFill/>
            </a:ln>
          </p:spPr>
        </p:pic>
        <p:pic>
          <p:nvPicPr>
            <p:cNvPr descr="GreyAtom-logo.png" id="163" name="Google Shape;163;p17"/>
            <p:cNvPicPr preferRelativeResize="0"/>
            <p:nvPr/>
          </p:nvPicPr>
          <p:blipFill rotWithShape="1">
            <a:blip r:embed="rId2">
              <a:alphaModFix/>
            </a:blip>
            <a:srcRect b="0" l="0" r="0" t="0"/>
            <a:stretch/>
          </p:blipFill>
          <p:spPr>
            <a:xfrm rot="-5400000">
              <a:off x="8885236" y="4881675"/>
              <a:ext cx="426200" cy="91325"/>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5" name="Shape 275"/>
        <p:cNvGrpSpPr/>
        <p:nvPr/>
      </p:nvGrpSpPr>
      <p:grpSpPr>
        <a:xfrm>
          <a:off x="0" y="0"/>
          <a:ext cx="0" cy="0"/>
          <a:chOff x="0" y="0"/>
          <a:chExt cx="0" cy="0"/>
        </a:xfrm>
      </p:grpSpPr>
      <p:sp>
        <p:nvSpPr>
          <p:cNvPr id="276" name="Google Shape;276;p3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6C0F3"/>
              </a:buClr>
              <a:buSzPts val="2800"/>
              <a:buFont typeface="Droid Sans"/>
              <a:buNone/>
              <a:defRPr b="1" sz="2800">
                <a:solidFill>
                  <a:srgbClr val="16C0F3"/>
                </a:solidFill>
                <a:latin typeface="Droid Sans"/>
                <a:ea typeface="Droid Sans"/>
                <a:cs typeface="Droid Sans"/>
                <a:sym typeface="Droid Sans"/>
              </a:defRPr>
            </a:lvl1pPr>
            <a:lvl2pPr lvl="1" rtl="0">
              <a:spcBef>
                <a:spcPts val="0"/>
              </a:spcBef>
              <a:spcAft>
                <a:spcPts val="0"/>
              </a:spcAft>
              <a:buClr>
                <a:srgbClr val="660000"/>
              </a:buClr>
              <a:buSzPts val="2800"/>
              <a:buFont typeface="Droid Sans"/>
              <a:buNone/>
              <a:defRPr b="1" sz="2800">
                <a:solidFill>
                  <a:srgbClr val="660000"/>
                </a:solidFill>
                <a:latin typeface="Droid Sans"/>
                <a:ea typeface="Droid Sans"/>
                <a:cs typeface="Droid Sans"/>
                <a:sym typeface="Droid Sans"/>
              </a:defRPr>
            </a:lvl2pPr>
            <a:lvl3pPr lvl="2" rtl="0">
              <a:spcBef>
                <a:spcPts val="0"/>
              </a:spcBef>
              <a:spcAft>
                <a:spcPts val="0"/>
              </a:spcAft>
              <a:buClr>
                <a:srgbClr val="660000"/>
              </a:buClr>
              <a:buSzPts val="2800"/>
              <a:buFont typeface="Droid Sans"/>
              <a:buNone/>
              <a:defRPr b="1" sz="2800">
                <a:solidFill>
                  <a:srgbClr val="660000"/>
                </a:solidFill>
                <a:latin typeface="Droid Sans"/>
                <a:ea typeface="Droid Sans"/>
                <a:cs typeface="Droid Sans"/>
                <a:sym typeface="Droid Sans"/>
              </a:defRPr>
            </a:lvl3pPr>
            <a:lvl4pPr lvl="3" rtl="0">
              <a:spcBef>
                <a:spcPts val="0"/>
              </a:spcBef>
              <a:spcAft>
                <a:spcPts val="0"/>
              </a:spcAft>
              <a:buClr>
                <a:srgbClr val="660000"/>
              </a:buClr>
              <a:buSzPts val="2800"/>
              <a:buFont typeface="Droid Sans"/>
              <a:buNone/>
              <a:defRPr b="1" sz="2800">
                <a:solidFill>
                  <a:srgbClr val="660000"/>
                </a:solidFill>
                <a:latin typeface="Droid Sans"/>
                <a:ea typeface="Droid Sans"/>
                <a:cs typeface="Droid Sans"/>
                <a:sym typeface="Droid Sans"/>
              </a:defRPr>
            </a:lvl4pPr>
            <a:lvl5pPr lvl="4" rtl="0">
              <a:spcBef>
                <a:spcPts val="0"/>
              </a:spcBef>
              <a:spcAft>
                <a:spcPts val="0"/>
              </a:spcAft>
              <a:buClr>
                <a:srgbClr val="660000"/>
              </a:buClr>
              <a:buSzPts val="2800"/>
              <a:buFont typeface="Droid Sans"/>
              <a:buNone/>
              <a:defRPr b="1" sz="2800">
                <a:solidFill>
                  <a:srgbClr val="660000"/>
                </a:solidFill>
                <a:latin typeface="Droid Sans"/>
                <a:ea typeface="Droid Sans"/>
                <a:cs typeface="Droid Sans"/>
                <a:sym typeface="Droid Sans"/>
              </a:defRPr>
            </a:lvl5pPr>
            <a:lvl6pPr lvl="5" rtl="0">
              <a:spcBef>
                <a:spcPts val="0"/>
              </a:spcBef>
              <a:spcAft>
                <a:spcPts val="0"/>
              </a:spcAft>
              <a:buClr>
                <a:srgbClr val="660000"/>
              </a:buClr>
              <a:buSzPts val="2800"/>
              <a:buFont typeface="Droid Sans"/>
              <a:buNone/>
              <a:defRPr b="1" sz="2800">
                <a:solidFill>
                  <a:srgbClr val="660000"/>
                </a:solidFill>
                <a:latin typeface="Droid Sans"/>
                <a:ea typeface="Droid Sans"/>
                <a:cs typeface="Droid Sans"/>
                <a:sym typeface="Droid Sans"/>
              </a:defRPr>
            </a:lvl6pPr>
            <a:lvl7pPr lvl="6" rtl="0">
              <a:spcBef>
                <a:spcPts val="0"/>
              </a:spcBef>
              <a:spcAft>
                <a:spcPts val="0"/>
              </a:spcAft>
              <a:buClr>
                <a:srgbClr val="660000"/>
              </a:buClr>
              <a:buSzPts val="2800"/>
              <a:buFont typeface="Droid Sans"/>
              <a:buNone/>
              <a:defRPr b="1" sz="2800">
                <a:solidFill>
                  <a:srgbClr val="660000"/>
                </a:solidFill>
                <a:latin typeface="Droid Sans"/>
                <a:ea typeface="Droid Sans"/>
                <a:cs typeface="Droid Sans"/>
                <a:sym typeface="Droid Sans"/>
              </a:defRPr>
            </a:lvl7pPr>
            <a:lvl8pPr lvl="7" rtl="0">
              <a:spcBef>
                <a:spcPts val="0"/>
              </a:spcBef>
              <a:spcAft>
                <a:spcPts val="0"/>
              </a:spcAft>
              <a:buClr>
                <a:srgbClr val="660000"/>
              </a:buClr>
              <a:buSzPts val="2800"/>
              <a:buFont typeface="Droid Sans"/>
              <a:buNone/>
              <a:defRPr b="1" sz="2800">
                <a:solidFill>
                  <a:srgbClr val="660000"/>
                </a:solidFill>
                <a:latin typeface="Droid Sans"/>
                <a:ea typeface="Droid Sans"/>
                <a:cs typeface="Droid Sans"/>
                <a:sym typeface="Droid Sans"/>
              </a:defRPr>
            </a:lvl8pPr>
            <a:lvl9pPr lvl="8" rtl="0">
              <a:spcBef>
                <a:spcPts val="0"/>
              </a:spcBef>
              <a:spcAft>
                <a:spcPts val="0"/>
              </a:spcAft>
              <a:buClr>
                <a:srgbClr val="660000"/>
              </a:buClr>
              <a:buSzPts val="2800"/>
              <a:buFont typeface="Droid Sans"/>
              <a:buNone/>
              <a:defRPr b="1" sz="2800">
                <a:solidFill>
                  <a:srgbClr val="660000"/>
                </a:solidFill>
                <a:latin typeface="Droid Sans"/>
                <a:ea typeface="Droid Sans"/>
                <a:cs typeface="Droid Sans"/>
                <a:sym typeface="Droid Sans"/>
              </a:defRPr>
            </a:lvl9pPr>
          </a:lstStyle>
          <a:p/>
        </p:txBody>
      </p:sp>
      <p:sp>
        <p:nvSpPr>
          <p:cNvPr id="277" name="Google Shape;27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434343"/>
              </a:buClr>
              <a:buSzPts val="1800"/>
              <a:buFont typeface="Droid Sans"/>
              <a:buChar char="●"/>
              <a:defRPr sz="1800">
                <a:solidFill>
                  <a:srgbClr val="434343"/>
                </a:solidFill>
                <a:latin typeface="Droid Sans"/>
                <a:ea typeface="Droid Sans"/>
                <a:cs typeface="Droid Sans"/>
                <a:sym typeface="Droid Sans"/>
              </a:defRPr>
            </a:lvl1pPr>
            <a:lvl2pPr indent="-317500" lvl="1" marL="914400" rtl="0">
              <a:lnSpc>
                <a:spcPct val="115000"/>
              </a:lnSpc>
              <a:spcBef>
                <a:spcPts val="1600"/>
              </a:spcBef>
              <a:spcAft>
                <a:spcPts val="0"/>
              </a:spcAft>
              <a:buClr>
                <a:srgbClr val="434343"/>
              </a:buClr>
              <a:buSzPts val="1400"/>
              <a:buFont typeface="Droid Sans"/>
              <a:buChar char="○"/>
              <a:defRPr>
                <a:solidFill>
                  <a:srgbClr val="434343"/>
                </a:solidFill>
                <a:latin typeface="Droid Sans"/>
                <a:ea typeface="Droid Sans"/>
                <a:cs typeface="Droid Sans"/>
                <a:sym typeface="Droid Sans"/>
              </a:defRPr>
            </a:lvl2pPr>
            <a:lvl3pPr indent="-317500" lvl="2" marL="1371600" rtl="0">
              <a:lnSpc>
                <a:spcPct val="115000"/>
              </a:lnSpc>
              <a:spcBef>
                <a:spcPts val="1600"/>
              </a:spcBef>
              <a:spcAft>
                <a:spcPts val="0"/>
              </a:spcAft>
              <a:buClr>
                <a:srgbClr val="434343"/>
              </a:buClr>
              <a:buSzPts val="1400"/>
              <a:buFont typeface="Droid Sans"/>
              <a:buChar char="■"/>
              <a:defRPr>
                <a:solidFill>
                  <a:srgbClr val="434343"/>
                </a:solidFill>
                <a:latin typeface="Droid Sans"/>
                <a:ea typeface="Droid Sans"/>
                <a:cs typeface="Droid Sans"/>
                <a:sym typeface="Droid Sans"/>
              </a:defRPr>
            </a:lvl3pPr>
            <a:lvl4pPr indent="-317500" lvl="3" marL="1828800" rtl="0">
              <a:lnSpc>
                <a:spcPct val="115000"/>
              </a:lnSpc>
              <a:spcBef>
                <a:spcPts val="1600"/>
              </a:spcBef>
              <a:spcAft>
                <a:spcPts val="0"/>
              </a:spcAft>
              <a:buClr>
                <a:srgbClr val="434343"/>
              </a:buClr>
              <a:buSzPts val="1400"/>
              <a:buFont typeface="Droid Sans"/>
              <a:buChar char="●"/>
              <a:defRPr>
                <a:solidFill>
                  <a:srgbClr val="434343"/>
                </a:solidFill>
                <a:latin typeface="Droid Sans"/>
                <a:ea typeface="Droid Sans"/>
                <a:cs typeface="Droid Sans"/>
                <a:sym typeface="Droid Sans"/>
              </a:defRPr>
            </a:lvl4pPr>
            <a:lvl5pPr indent="-317500" lvl="4" marL="2286000" rtl="0">
              <a:lnSpc>
                <a:spcPct val="115000"/>
              </a:lnSpc>
              <a:spcBef>
                <a:spcPts val="1600"/>
              </a:spcBef>
              <a:spcAft>
                <a:spcPts val="0"/>
              </a:spcAft>
              <a:buClr>
                <a:srgbClr val="434343"/>
              </a:buClr>
              <a:buSzPts val="1400"/>
              <a:buFont typeface="Droid Sans"/>
              <a:buChar char="○"/>
              <a:defRPr>
                <a:solidFill>
                  <a:srgbClr val="434343"/>
                </a:solidFill>
                <a:latin typeface="Droid Sans"/>
                <a:ea typeface="Droid Sans"/>
                <a:cs typeface="Droid Sans"/>
                <a:sym typeface="Droid Sans"/>
              </a:defRPr>
            </a:lvl5pPr>
            <a:lvl6pPr indent="-317500" lvl="5" marL="2743200" rtl="0">
              <a:lnSpc>
                <a:spcPct val="115000"/>
              </a:lnSpc>
              <a:spcBef>
                <a:spcPts val="1600"/>
              </a:spcBef>
              <a:spcAft>
                <a:spcPts val="0"/>
              </a:spcAft>
              <a:buClr>
                <a:srgbClr val="434343"/>
              </a:buClr>
              <a:buSzPts val="1400"/>
              <a:buFont typeface="Droid Sans"/>
              <a:buChar char="■"/>
              <a:defRPr>
                <a:solidFill>
                  <a:srgbClr val="434343"/>
                </a:solidFill>
                <a:latin typeface="Droid Sans"/>
                <a:ea typeface="Droid Sans"/>
                <a:cs typeface="Droid Sans"/>
                <a:sym typeface="Droid Sans"/>
              </a:defRPr>
            </a:lvl6pPr>
            <a:lvl7pPr indent="-317500" lvl="6" marL="3200400" rtl="0">
              <a:lnSpc>
                <a:spcPct val="115000"/>
              </a:lnSpc>
              <a:spcBef>
                <a:spcPts val="1600"/>
              </a:spcBef>
              <a:spcAft>
                <a:spcPts val="0"/>
              </a:spcAft>
              <a:buClr>
                <a:srgbClr val="434343"/>
              </a:buClr>
              <a:buSzPts val="1400"/>
              <a:buFont typeface="Droid Sans"/>
              <a:buChar char="●"/>
              <a:defRPr>
                <a:solidFill>
                  <a:srgbClr val="434343"/>
                </a:solidFill>
                <a:latin typeface="Droid Sans"/>
                <a:ea typeface="Droid Sans"/>
                <a:cs typeface="Droid Sans"/>
                <a:sym typeface="Droid Sans"/>
              </a:defRPr>
            </a:lvl7pPr>
            <a:lvl8pPr indent="-317500" lvl="7" marL="3657600" rtl="0">
              <a:lnSpc>
                <a:spcPct val="115000"/>
              </a:lnSpc>
              <a:spcBef>
                <a:spcPts val="1600"/>
              </a:spcBef>
              <a:spcAft>
                <a:spcPts val="0"/>
              </a:spcAft>
              <a:buClr>
                <a:srgbClr val="434343"/>
              </a:buClr>
              <a:buSzPts val="1400"/>
              <a:buFont typeface="Droid Sans"/>
              <a:buChar char="○"/>
              <a:defRPr>
                <a:solidFill>
                  <a:srgbClr val="434343"/>
                </a:solidFill>
                <a:latin typeface="Droid Sans"/>
                <a:ea typeface="Droid Sans"/>
                <a:cs typeface="Droid Sans"/>
                <a:sym typeface="Droid Sans"/>
              </a:defRPr>
            </a:lvl8pPr>
            <a:lvl9pPr indent="-317500" lvl="8" marL="4114800" rtl="0">
              <a:lnSpc>
                <a:spcPct val="115000"/>
              </a:lnSpc>
              <a:spcBef>
                <a:spcPts val="1600"/>
              </a:spcBef>
              <a:spcAft>
                <a:spcPts val="1600"/>
              </a:spcAft>
              <a:buClr>
                <a:srgbClr val="434343"/>
              </a:buClr>
              <a:buSzPts val="1400"/>
              <a:buFont typeface="Droid Sans"/>
              <a:buChar char="■"/>
              <a:defRPr>
                <a:solidFill>
                  <a:srgbClr val="434343"/>
                </a:solidFill>
                <a:latin typeface="Droid Sans"/>
                <a:ea typeface="Droid Sans"/>
                <a:cs typeface="Droid Sans"/>
                <a:sym typeface="Droid Sans"/>
              </a:defRPr>
            </a:lvl9pPr>
          </a:lstStyle>
          <a:p/>
        </p:txBody>
      </p:sp>
      <p:sp>
        <p:nvSpPr>
          <p:cNvPr id="278" name="Google Shape;278;p31"/>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434343"/>
                </a:solidFill>
                <a:latin typeface="Droid Sans"/>
                <a:ea typeface="Droid Sans"/>
                <a:cs typeface="Droid Sans"/>
                <a:sym typeface="Droid Sans"/>
              </a:defRPr>
            </a:lvl1pPr>
            <a:lvl2pPr lvl="1" rtl="0" algn="r">
              <a:buNone/>
              <a:defRPr sz="1000">
                <a:solidFill>
                  <a:srgbClr val="434343"/>
                </a:solidFill>
                <a:latin typeface="Droid Sans"/>
                <a:ea typeface="Droid Sans"/>
                <a:cs typeface="Droid Sans"/>
                <a:sym typeface="Droid Sans"/>
              </a:defRPr>
            </a:lvl2pPr>
            <a:lvl3pPr lvl="2" rtl="0" algn="r">
              <a:buNone/>
              <a:defRPr sz="1000">
                <a:solidFill>
                  <a:srgbClr val="434343"/>
                </a:solidFill>
                <a:latin typeface="Droid Sans"/>
                <a:ea typeface="Droid Sans"/>
                <a:cs typeface="Droid Sans"/>
                <a:sym typeface="Droid Sans"/>
              </a:defRPr>
            </a:lvl3pPr>
            <a:lvl4pPr lvl="3" rtl="0" algn="r">
              <a:buNone/>
              <a:defRPr sz="1000">
                <a:solidFill>
                  <a:srgbClr val="434343"/>
                </a:solidFill>
                <a:latin typeface="Droid Sans"/>
                <a:ea typeface="Droid Sans"/>
                <a:cs typeface="Droid Sans"/>
                <a:sym typeface="Droid Sans"/>
              </a:defRPr>
            </a:lvl4pPr>
            <a:lvl5pPr lvl="4" rtl="0" algn="r">
              <a:buNone/>
              <a:defRPr sz="1000">
                <a:solidFill>
                  <a:srgbClr val="434343"/>
                </a:solidFill>
                <a:latin typeface="Droid Sans"/>
                <a:ea typeface="Droid Sans"/>
                <a:cs typeface="Droid Sans"/>
                <a:sym typeface="Droid Sans"/>
              </a:defRPr>
            </a:lvl5pPr>
            <a:lvl6pPr lvl="5" rtl="0" algn="r">
              <a:buNone/>
              <a:defRPr sz="1000">
                <a:solidFill>
                  <a:srgbClr val="434343"/>
                </a:solidFill>
                <a:latin typeface="Droid Sans"/>
                <a:ea typeface="Droid Sans"/>
                <a:cs typeface="Droid Sans"/>
                <a:sym typeface="Droid Sans"/>
              </a:defRPr>
            </a:lvl6pPr>
            <a:lvl7pPr lvl="6" rtl="0" algn="r">
              <a:buNone/>
              <a:defRPr sz="1000">
                <a:solidFill>
                  <a:srgbClr val="434343"/>
                </a:solidFill>
                <a:latin typeface="Droid Sans"/>
                <a:ea typeface="Droid Sans"/>
                <a:cs typeface="Droid Sans"/>
                <a:sym typeface="Droid Sans"/>
              </a:defRPr>
            </a:lvl7pPr>
            <a:lvl8pPr lvl="7" rtl="0" algn="r">
              <a:buNone/>
              <a:defRPr sz="1000">
                <a:solidFill>
                  <a:srgbClr val="434343"/>
                </a:solidFill>
                <a:latin typeface="Droid Sans"/>
                <a:ea typeface="Droid Sans"/>
                <a:cs typeface="Droid Sans"/>
                <a:sym typeface="Droid Sans"/>
              </a:defRPr>
            </a:lvl8pPr>
            <a:lvl9pPr lvl="8" rtl="0" algn="r">
              <a:buNone/>
              <a:defRPr sz="1000">
                <a:solidFill>
                  <a:srgbClr val="434343"/>
                </a:solidFill>
                <a:latin typeface="Droid Sans"/>
                <a:ea typeface="Droid Sans"/>
                <a:cs typeface="Droid Sans"/>
                <a:sym typeface="Droid Sans"/>
              </a:defRPr>
            </a:lvl9pPr>
          </a:lstStyle>
          <a:p>
            <a:pPr indent="0" lvl="0" marL="0" rtl="0" algn="r">
              <a:spcBef>
                <a:spcPts val="0"/>
              </a:spcBef>
              <a:spcAft>
                <a:spcPts val="0"/>
              </a:spcAft>
              <a:buNone/>
            </a:pPr>
            <a:fld id="{00000000-1234-1234-1234-123412341234}" type="slidenum">
              <a:rPr lang="en-US"/>
              <a:t>‹#›</a:t>
            </a:fld>
            <a:endParaRPr/>
          </a:p>
        </p:txBody>
      </p:sp>
      <p:pic>
        <p:nvPicPr>
          <p:cNvPr descr="GreyAtom-logo.png" id="279" name="Google Shape;279;p31"/>
          <p:cNvPicPr preferRelativeResize="0"/>
          <p:nvPr/>
        </p:nvPicPr>
        <p:blipFill>
          <a:blip r:embed="rId1">
            <a:alphaModFix/>
          </a:blip>
          <a:stretch>
            <a:fillRect/>
          </a:stretch>
        </p:blipFill>
        <p:spPr>
          <a:xfrm>
            <a:off x="7912825" y="4847379"/>
            <a:ext cx="829250" cy="177675"/>
          </a:xfrm>
          <a:prstGeom prst="rect">
            <a:avLst/>
          </a:prstGeom>
          <a:noFill/>
          <a:ln>
            <a:noFill/>
          </a:ln>
        </p:spPr>
      </p:pic>
      <p:sp>
        <p:nvSpPr>
          <p:cNvPr id="280" name="Google Shape;280;p31"/>
          <p:cNvSpPr txBox="1"/>
          <p:nvPr/>
        </p:nvSpPr>
        <p:spPr>
          <a:xfrm>
            <a:off x="262850" y="4841117"/>
            <a:ext cx="2241000" cy="19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00">
                <a:solidFill>
                  <a:srgbClr val="434343"/>
                </a:solidFill>
                <a:latin typeface="Droid Sans"/>
                <a:ea typeface="Droid Sans"/>
                <a:cs typeface="Droid Sans"/>
                <a:sym typeface="Droid Sans"/>
              </a:rPr>
              <a:t>Copyright 2018. All rights reserved</a:t>
            </a:r>
            <a:endParaRPr sz="600">
              <a:solidFill>
                <a:srgbClr val="434343"/>
              </a:solidFill>
              <a:latin typeface="Droid Sans"/>
              <a:ea typeface="Droid Sans"/>
              <a:cs typeface="Droid Sans"/>
              <a:sym typeface="Droid Sans"/>
            </a:endParaRPr>
          </a:p>
        </p:txBody>
      </p:sp>
      <p:pic>
        <p:nvPicPr>
          <p:cNvPr descr="GreyAtom-logo.png" id="281" name="Google Shape;281;p31"/>
          <p:cNvPicPr preferRelativeResize="0"/>
          <p:nvPr/>
        </p:nvPicPr>
        <p:blipFill>
          <a:blip r:embed="rId2">
            <a:alphaModFix/>
          </a:blip>
          <a:stretch>
            <a:fillRect/>
          </a:stretch>
        </p:blipFill>
        <p:spPr>
          <a:xfrm rot="-5400000">
            <a:off x="-167439" y="179388"/>
            <a:ext cx="426200" cy="91325"/>
          </a:xfrm>
          <a:prstGeom prst="rect">
            <a:avLst/>
          </a:prstGeom>
          <a:noFill/>
          <a:ln>
            <a:noFill/>
          </a:ln>
        </p:spPr>
      </p:pic>
      <p:pic>
        <p:nvPicPr>
          <p:cNvPr descr="GreyAtom-logo.png" id="282" name="Google Shape;282;p31"/>
          <p:cNvPicPr preferRelativeResize="0"/>
          <p:nvPr/>
        </p:nvPicPr>
        <p:blipFill>
          <a:blip r:embed="rId2">
            <a:alphaModFix/>
          </a:blip>
          <a:stretch>
            <a:fillRect/>
          </a:stretch>
        </p:blipFill>
        <p:spPr>
          <a:xfrm rot="-5400000">
            <a:off x="-167439" y="650506"/>
            <a:ext cx="426200" cy="91325"/>
          </a:xfrm>
          <a:prstGeom prst="rect">
            <a:avLst/>
          </a:prstGeom>
          <a:noFill/>
          <a:ln>
            <a:noFill/>
          </a:ln>
        </p:spPr>
      </p:pic>
      <p:pic>
        <p:nvPicPr>
          <p:cNvPr descr="GreyAtom-logo.png" id="283" name="Google Shape;283;p31"/>
          <p:cNvPicPr preferRelativeResize="0"/>
          <p:nvPr/>
        </p:nvPicPr>
        <p:blipFill>
          <a:blip r:embed="rId2">
            <a:alphaModFix/>
          </a:blip>
          <a:stretch>
            <a:fillRect/>
          </a:stretch>
        </p:blipFill>
        <p:spPr>
          <a:xfrm rot="-5400000">
            <a:off x="-167439" y="1121623"/>
            <a:ext cx="426200" cy="91325"/>
          </a:xfrm>
          <a:prstGeom prst="rect">
            <a:avLst/>
          </a:prstGeom>
          <a:noFill/>
          <a:ln>
            <a:noFill/>
          </a:ln>
        </p:spPr>
      </p:pic>
      <p:pic>
        <p:nvPicPr>
          <p:cNvPr descr="GreyAtom-logo.png" id="284" name="Google Shape;284;p31"/>
          <p:cNvPicPr preferRelativeResize="0"/>
          <p:nvPr/>
        </p:nvPicPr>
        <p:blipFill>
          <a:blip r:embed="rId2">
            <a:alphaModFix/>
          </a:blip>
          <a:stretch>
            <a:fillRect/>
          </a:stretch>
        </p:blipFill>
        <p:spPr>
          <a:xfrm rot="-5400000">
            <a:off x="-167439" y="1592741"/>
            <a:ext cx="426200" cy="91325"/>
          </a:xfrm>
          <a:prstGeom prst="rect">
            <a:avLst/>
          </a:prstGeom>
          <a:noFill/>
          <a:ln>
            <a:noFill/>
          </a:ln>
        </p:spPr>
      </p:pic>
      <p:pic>
        <p:nvPicPr>
          <p:cNvPr descr="GreyAtom-logo.png" id="285" name="Google Shape;285;p31"/>
          <p:cNvPicPr preferRelativeResize="0"/>
          <p:nvPr/>
        </p:nvPicPr>
        <p:blipFill>
          <a:blip r:embed="rId2">
            <a:alphaModFix/>
          </a:blip>
          <a:stretch>
            <a:fillRect/>
          </a:stretch>
        </p:blipFill>
        <p:spPr>
          <a:xfrm rot="-5400000">
            <a:off x="-167439" y="2063858"/>
            <a:ext cx="426200" cy="91325"/>
          </a:xfrm>
          <a:prstGeom prst="rect">
            <a:avLst/>
          </a:prstGeom>
          <a:noFill/>
          <a:ln>
            <a:noFill/>
          </a:ln>
        </p:spPr>
      </p:pic>
      <p:pic>
        <p:nvPicPr>
          <p:cNvPr descr="GreyAtom-logo.png" id="286" name="Google Shape;286;p31"/>
          <p:cNvPicPr preferRelativeResize="0"/>
          <p:nvPr/>
        </p:nvPicPr>
        <p:blipFill>
          <a:blip r:embed="rId2">
            <a:alphaModFix/>
          </a:blip>
          <a:stretch>
            <a:fillRect/>
          </a:stretch>
        </p:blipFill>
        <p:spPr>
          <a:xfrm rot="-5400000">
            <a:off x="-167439" y="2534976"/>
            <a:ext cx="426200" cy="91325"/>
          </a:xfrm>
          <a:prstGeom prst="rect">
            <a:avLst/>
          </a:prstGeom>
          <a:noFill/>
          <a:ln>
            <a:noFill/>
          </a:ln>
        </p:spPr>
      </p:pic>
      <p:pic>
        <p:nvPicPr>
          <p:cNvPr descr="GreyAtom-logo.png" id="287" name="Google Shape;287;p31"/>
          <p:cNvPicPr preferRelativeResize="0"/>
          <p:nvPr/>
        </p:nvPicPr>
        <p:blipFill>
          <a:blip r:embed="rId2">
            <a:alphaModFix/>
          </a:blip>
          <a:stretch>
            <a:fillRect/>
          </a:stretch>
        </p:blipFill>
        <p:spPr>
          <a:xfrm rot="-5400000">
            <a:off x="-167439" y="3006093"/>
            <a:ext cx="426200" cy="91325"/>
          </a:xfrm>
          <a:prstGeom prst="rect">
            <a:avLst/>
          </a:prstGeom>
          <a:noFill/>
          <a:ln>
            <a:noFill/>
          </a:ln>
        </p:spPr>
      </p:pic>
      <p:pic>
        <p:nvPicPr>
          <p:cNvPr descr="GreyAtom-logo.png" id="288" name="Google Shape;288;p31"/>
          <p:cNvPicPr preferRelativeResize="0"/>
          <p:nvPr/>
        </p:nvPicPr>
        <p:blipFill>
          <a:blip r:embed="rId2">
            <a:alphaModFix/>
          </a:blip>
          <a:stretch>
            <a:fillRect/>
          </a:stretch>
        </p:blipFill>
        <p:spPr>
          <a:xfrm rot="-5400000">
            <a:off x="-167439" y="3477211"/>
            <a:ext cx="426200" cy="91325"/>
          </a:xfrm>
          <a:prstGeom prst="rect">
            <a:avLst/>
          </a:prstGeom>
          <a:noFill/>
          <a:ln>
            <a:noFill/>
          </a:ln>
        </p:spPr>
      </p:pic>
      <p:pic>
        <p:nvPicPr>
          <p:cNvPr descr="GreyAtom-logo.png" id="289" name="Google Shape;289;p31"/>
          <p:cNvPicPr preferRelativeResize="0"/>
          <p:nvPr/>
        </p:nvPicPr>
        <p:blipFill>
          <a:blip r:embed="rId2">
            <a:alphaModFix/>
          </a:blip>
          <a:stretch>
            <a:fillRect/>
          </a:stretch>
        </p:blipFill>
        <p:spPr>
          <a:xfrm rot="-5400000">
            <a:off x="-167439" y="3948328"/>
            <a:ext cx="426200" cy="91325"/>
          </a:xfrm>
          <a:prstGeom prst="rect">
            <a:avLst/>
          </a:prstGeom>
          <a:noFill/>
          <a:ln>
            <a:noFill/>
          </a:ln>
        </p:spPr>
      </p:pic>
      <p:pic>
        <p:nvPicPr>
          <p:cNvPr descr="GreyAtom-logo.png" id="290" name="Google Shape;290;p31"/>
          <p:cNvPicPr preferRelativeResize="0"/>
          <p:nvPr/>
        </p:nvPicPr>
        <p:blipFill>
          <a:blip r:embed="rId2">
            <a:alphaModFix/>
          </a:blip>
          <a:stretch>
            <a:fillRect/>
          </a:stretch>
        </p:blipFill>
        <p:spPr>
          <a:xfrm rot="-5400000">
            <a:off x="-167439" y="4419446"/>
            <a:ext cx="426200" cy="91325"/>
          </a:xfrm>
          <a:prstGeom prst="rect">
            <a:avLst/>
          </a:prstGeom>
          <a:noFill/>
          <a:ln>
            <a:noFill/>
          </a:ln>
        </p:spPr>
      </p:pic>
      <p:pic>
        <p:nvPicPr>
          <p:cNvPr descr="GreyAtom-logo.png" id="291" name="Google Shape;291;p31"/>
          <p:cNvPicPr preferRelativeResize="0"/>
          <p:nvPr/>
        </p:nvPicPr>
        <p:blipFill>
          <a:blip r:embed="rId2">
            <a:alphaModFix/>
          </a:blip>
          <a:stretch>
            <a:fillRect/>
          </a:stretch>
        </p:blipFill>
        <p:spPr>
          <a:xfrm rot="-5400000">
            <a:off x="-167439" y="4890563"/>
            <a:ext cx="426200" cy="91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48"/>
          <p:cNvPicPr preferRelativeResize="0"/>
          <p:nvPr/>
        </p:nvPicPr>
        <p:blipFill>
          <a:blip r:embed="rId3">
            <a:alphaModFix/>
          </a:blip>
          <a:stretch>
            <a:fillRect/>
          </a:stretch>
        </p:blipFill>
        <p:spPr>
          <a:xfrm>
            <a:off x="1524000" y="1619250"/>
            <a:ext cx="609600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7"/>
          <p:cNvSpPr txBox="1"/>
          <p:nvPr>
            <p:ph type="ctrTitle"/>
          </p:nvPr>
        </p:nvSpPr>
        <p:spPr>
          <a:xfrm>
            <a:off x="341925" y="1322456"/>
            <a:ext cx="8919900" cy="13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700">
                <a:latin typeface="Trebuchet MS"/>
                <a:ea typeface="Trebuchet MS"/>
                <a:cs typeface="Trebuchet MS"/>
                <a:sym typeface="Trebuchet MS"/>
              </a:rPr>
              <a:t>           Thank You</a:t>
            </a:r>
            <a:endParaRPr sz="2700">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Workshop Agenda Summary</a:t>
            </a:r>
            <a:endParaRPr/>
          </a:p>
        </p:txBody>
      </p:sp>
      <p:cxnSp>
        <p:nvCxnSpPr>
          <p:cNvPr id="434" name="Google Shape;434;p49"/>
          <p:cNvCxnSpPr>
            <a:endCxn id="435" idx="0"/>
          </p:cNvCxnSpPr>
          <p:nvPr/>
        </p:nvCxnSpPr>
        <p:spPr>
          <a:xfrm flipH="1" rot="10800000">
            <a:off x="968100" y="1166471"/>
            <a:ext cx="6834600" cy="5400"/>
          </a:xfrm>
          <a:prstGeom prst="straightConnector1">
            <a:avLst/>
          </a:prstGeom>
          <a:noFill/>
          <a:ln cap="flat" cmpd="sng" w="114300">
            <a:solidFill>
              <a:srgbClr val="D9D9D9"/>
            </a:solidFill>
            <a:prstDash val="solid"/>
            <a:round/>
            <a:headEnd len="med" w="med" type="none"/>
            <a:tailEnd len="med" w="med" type="none"/>
          </a:ln>
        </p:spPr>
      </p:cxnSp>
      <p:cxnSp>
        <p:nvCxnSpPr>
          <p:cNvPr id="436" name="Google Shape;436;p49"/>
          <p:cNvCxnSpPr>
            <a:stCxn id="437" idx="1"/>
            <a:endCxn id="435" idx="1"/>
          </p:cNvCxnSpPr>
          <p:nvPr/>
        </p:nvCxnSpPr>
        <p:spPr>
          <a:xfrm>
            <a:off x="1345344" y="2457189"/>
            <a:ext cx="6467100" cy="11100"/>
          </a:xfrm>
          <a:prstGeom prst="straightConnector1">
            <a:avLst/>
          </a:prstGeom>
          <a:noFill/>
          <a:ln cap="flat" cmpd="sng" w="114300">
            <a:solidFill>
              <a:srgbClr val="D9D9D9"/>
            </a:solidFill>
            <a:prstDash val="solid"/>
            <a:round/>
            <a:headEnd len="med" w="med" type="none"/>
            <a:tailEnd len="med" w="med" type="none"/>
          </a:ln>
        </p:spPr>
      </p:cxnSp>
      <p:cxnSp>
        <p:nvCxnSpPr>
          <p:cNvPr id="438" name="Google Shape;438;p49"/>
          <p:cNvCxnSpPr>
            <a:stCxn id="437" idx="0"/>
          </p:cNvCxnSpPr>
          <p:nvPr/>
        </p:nvCxnSpPr>
        <p:spPr>
          <a:xfrm flipH="1" rot="10800000">
            <a:off x="1354975" y="3747279"/>
            <a:ext cx="5145600" cy="11700"/>
          </a:xfrm>
          <a:prstGeom prst="straightConnector1">
            <a:avLst/>
          </a:prstGeom>
          <a:noFill/>
          <a:ln cap="flat" cmpd="sng" w="114300">
            <a:solidFill>
              <a:srgbClr val="D9D9D9"/>
            </a:solidFill>
            <a:prstDash val="solid"/>
            <a:round/>
            <a:headEnd len="med" w="med" type="none"/>
            <a:tailEnd len="med" w="med" type="none"/>
          </a:ln>
        </p:spPr>
      </p:cxnSp>
      <p:sp>
        <p:nvSpPr>
          <p:cNvPr id="435" name="Google Shape;435;p49"/>
          <p:cNvSpPr/>
          <p:nvPr/>
        </p:nvSpPr>
        <p:spPr>
          <a:xfrm rot="5400000">
            <a:off x="7096650" y="1092600"/>
            <a:ext cx="1412100" cy="1449600"/>
          </a:xfrm>
          <a:prstGeom prst="blockArc">
            <a:avLst>
              <a:gd fmla="val 10800000" name="adj1"/>
              <a:gd fmla="val 21549136" name="adj2"/>
              <a:gd fmla="val 7807" name="adj3"/>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9"/>
          <p:cNvSpPr/>
          <p:nvPr/>
        </p:nvSpPr>
        <p:spPr>
          <a:xfrm rot="-5400000">
            <a:off x="648925" y="2383250"/>
            <a:ext cx="1412100" cy="1449600"/>
          </a:xfrm>
          <a:prstGeom prst="blockArc">
            <a:avLst>
              <a:gd fmla="val 10800000" name="adj1"/>
              <a:gd fmla="val 21549136" name="adj2"/>
              <a:gd fmla="val 7807" name="adj3"/>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9"/>
          <p:cNvSpPr/>
          <p:nvPr/>
        </p:nvSpPr>
        <p:spPr>
          <a:xfrm>
            <a:off x="7299225" y="980475"/>
            <a:ext cx="375900" cy="375900"/>
          </a:xfrm>
          <a:prstGeom prst="ellipse">
            <a:avLst/>
          </a:prstGeom>
          <a:solidFill>
            <a:srgbClr val="FFFFFF"/>
          </a:solidFill>
          <a:ln cap="flat" cmpd="sng" w="1143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a:t>
            </a:r>
            <a:endParaRPr/>
          </a:p>
        </p:txBody>
      </p:sp>
      <p:sp>
        <p:nvSpPr>
          <p:cNvPr id="440" name="Google Shape;440;p49"/>
          <p:cNvSpPr/>
          <p:nvPr/>
        </p:nvSpPr>
        <p:spPr>
          <a:xfrm>
            <a:off x="2009525" y="2260363"/>
            <a:ext cx="375900" cy="375900"/>
          </a:xfrm>
          <a:prstGeom prst="ellipse">
            <a:avLst/>
          </a:prstGeom>
          <a:solidFill>
            <a:srgbClr val="FFFFFF"/>
          </a:solidFill>
          <a:ln cap="flat" cmpd="sng" w="1143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5</a:t>
            </a:r>
            <a:endParaRPr/>
          </a:p>
        </p:txBody>
      </p:sp>
      <p:sp>
        <p:nvSpPr>
          <p:cNvPr id="441" name="Google Shape;441;p49"/>
          <p:cNvSpPr/>
          <p:nvPr/>
        </p:nvSpPr>
        <p:spPr>
          <a:xfrm>
            <a:off x="4297125" y="2260363"/>
            <a:ext cx="375900" cy="375900"/>
          </a:xfrm>
          <a:prstGeom prst="ellipse">
            <a:avLst/>
          </a:prstGeom>
          <a:solidFill>
            <a:srgbClr val="FFFFFF"/>
          </a:solidFill>
          <a:ln cap="flat" cmpd="sng" w="1143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4</a:t>
            </a:r>
            <a:endParaRPr/>
          </a:p>
        </p:txBody>
      </p:sp>
      <p:sp>
        <p:nvSpPr>
          <p:cNvPr id="442" name="Google Shape;442;p49"/>
          <p:cNvSpPr/>
          <p:nvPr/>
        </p:nvSpPr>
        <p:spPr>
          <a:xfrm>
            <a:off x="6526500" y="2260363"/>
            <a:ext cx="375900" cy="375900"/>
          </a:xfrm>
          <a:prstGeom prst="ellipse">
            <a:avLst/>
          </a:prstGeom>
          <a:solidFill>
            <a:srgbClr val="FFFFFF"/>
          </a:solidFill>
          <a:ln cap="flat" cmpd="sng" w="1143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3</a:t>
            </a:r>
            <a:endParaRPr/>
          </a:p>
        </p:txBody>
      </p:sp>
      <p:sp>
        <p:nvSpPr>
          <p:cNvPr id="443" name="Google Shape;443;p49"/>
          <p:cNvSpPr/>
          <p:nvPr/>
        </p:nvSpPr>
        <p:spPr>
          <a:xfrm>
            <a:off x="2020250" y="3561751"/>
            <a:ext cx="375900" cy="375900"/>
          </a:xfrm>
          <a:prstGeom prst="ellipse">
            <a:avLst/>
          </a:prstGeom>
          <a:solidFill>
            <a:srgbClr val="FFFFFF"/>
          </a:solidFill>
          <a:ln cap="flat" cmpd="sng" w="1143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6</a:t>
            </a:r>
            <a:endParaRPr/>
          </a:p>
        </p:txBody>
      </p:sp>
      <p:sp>
        <p:nvSpPr>
          <p:cNvPr id="444" name="Google Shape;444;p49"/>
          <p:cNvSpPr/>
          <p:nvPr/>
        </p:nvSpPr>
        <p:spPr>
          <a:xfrm>
            <a:off x="4231650" y="3561751"/>
            <a:ext cx="375900" cy="375900"/>
          </a:xfrm>
          <a:prstGeom prst="ellipse">
            <a:avLst/>
          </a:prstGeom>
          <a:solidFill>
            <a:srgbClr val="FFFFFF"/>
          </a:solidFill>
          <a:ln cap="flat" cmpd="sng" w="1143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7</a:t>
            </a:r>
            <a:endParaRPr/>
          </a:p>
        </p:txBody>
      </p:sp>
      <p:sp>
        <p:nvSpPr>
          <p:cNvPr id="445" name="Google Shape;445;p49"/>
          <p:cNvSpPr/>
          <p:nvPr/>
        </p:nvSpPr>
        <p:spPr>
          <a:xfrm>
            <a:off x="1041575" y="1460375"/>
            <a:ext cx="1975800" cy="713100"/>
          </a:xfrm>
          <a:prstGeom prst="rect">
            <a:avLst/>
          </a:prstGeom>
          <a:noFill/>
          <a:ln cap="flat" cmpd="sng" w="9525">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Droid Sans"/>
                <a:ea typeface="Droid Sans"/>
                <a:cs typeface="Droid Sans"/>
                <a:sym typeface="Droid Sans"/>
              </a:rPr>
              <a:t>Expectation Setting</a:t>
            </a:r>
            <a:endParaRPr b="1" sz="1000">
              <a:latin typeface="Droid Sans"/>
              <a:ea typeface="Droid Sans"/>
              <a:cs typeface="Droid Sans"/>
              <a:sym typeface="Droid Sans"/>
            </a:endParaRPr>
          </a:p>
        </p:txBody>
      </p:sp>
      <p:sp>
        <p:nvSpPr>
          <p:cNvPr id="446" name="Google Shape;446;p49"/>
          <p:cNvSpPr/>
          <p:nvPr/>
        </p:nvSpPr>
        <p:spPr>
          <a:xfrm>
            <a:off x="3344675" y="1451825"/>
            <a:ext cx="1975800" cy="713100"/>
          </a:xfrm>
          <a:prstGeom prst="rect">
            <a:avLst/>
          </a:prstGeom>
          <a:noFill/>
          <a:ln cap="flat" cmpd="sng" w="9525">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rPr b="1" lang="en-US" sz="1000">
                <a:solidFill>
                  <a:schemeClr val="dk1"/>
                </a:solidFill>
                <a:highlight>
                  <a:srgbClr val="FFFFFF"/>
                </a:highlight>
                <a:latin typeface="Droid Sans"/>
                <a:ea typeface="Droid Sans"/>
                <a:cs typeface="Droid Sans"/>
                <a:sym typeface="Droid Sans"/>
              </a:rPr>
              <a:t>Understanding the Problem Statement</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a:p>
        </p:txBody>
      </p:sp>
      <p:sp>
        <p:nvSpPr>
          <p:cNvPr id="447" name="Google Shape;447;p49"/>
          <p:cNvSpPr/>
          <p:nvPr/>
        </p:nvSpPr>
        <p:spPr>
          <a:xfrm>
            <a:off x="5571575" y="1457238"/>
            <a:ext cx="1975800" cy="713100"/>
          </a:xfrm>
          <a:prstGeom prst="rect">
            <a:avLst/>
          </a:prstGeom>
          <a:noFill/>
          <a:ln cap="flat" cmpd="sng" w="9525">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solidFill>
                  <a:schemeClr val="dk1"/>
                </a:solidFill>
                <a:highlight>
                  <a:srgbClr val="FFFFFF"/>
                </a:highlight>
                <a:latin typeface="Droid Sans"/>
                <a:ea typeface="Droid Sans"/>
                <a:cs typeface="Droid Sans"/>
                <a:sym typeface="Droid Sans"/>
              </a:rPr>
              <a:t>Exploratory Data Analysis</a:t>
            </a:r>
            <a:endParaRPr/>
          </a:p>
        </p:txBody>
      </p:sp>
      <p:sp>
        <p:nvSpPr>
          <p:cNvPr id="448" name="Google Shape;448;p49"/>
          <p:cNvSpPr/>
          <p:nvPr/>
        </p:nvSpPr>
        <p:spPr>
          <a:xfrm>
            <a:off x="1041575" y="2723163"/>
            <a:ext cx="1975800" cy="713100"/>
          </a:xfrm>
          <a:prstGeom prst="rect">
            <a:avLst/>
          </a:prstGeom>
          <a:noFill/>
          <a:ln cap="flat" cmpd="sng" w="9525">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solidFill>
                  <a:schemeClr val="dk1"/>
                </a:solidFill>
                <a:highlight>
                  <a:srgbClr val="FFFFFF"/>
                </a:highlight>
              </a:rPr>
              <a:t>Model Building</a:t>
            </a:r>
            <a:endParaRPr b="1"/>
          </a:p>
        </p:txBody>
      </p:sp>
      <p:sp>
        <p:nvSpPr>
          <p:cNvPr id="449" name="Google Shape;449;p49"/>
          <p:cNvSpPr/>
          <p:nvPr/>
        </p:nvSpPr>
        <p:spPr>
          <a:xfrm>
            <a:off x="5688600" y="2743600"/>
            <a:ext cx="1975800" cy="713100"/>
          </a:xfrm>
          <a:prstGeom prst="rect">
            <a:avLst/>
          </a:prstGeom>
          <a:noFill/>
          <a:ln cap="flat" cmpd="sng" w="9525">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rPr b="1" lang="en-US" sz="1000">
                <a:solidFill>
                  <a:schemeClr val="dk1"/>
                </a:solidFill>
                <a:highlight>
                  <a:srgbClr val="FFFFFF"/>
                </a:highlight>
                <a:latin typeface="Droid Sans"/>
                <a:ea typeface="Droid Sans"/>
                <a:cs typeface="Droid Sans"/>
                <a:sym typeface="Droid Sans"/>
              </a:rPr>
              <a:t>Stakeholder Communication</a:t>
            </a:r>
            <a:endParaRPr b="1" sz="1000">
              <a:solidFill>
                <a:schemeClr val="dk1"/>
              </a:solidFill>
              <a:highlight>
                <a:srgbClr val="FFFFFF"/>
              </a:highlight>
              <a:latin typeface="Droid Sans"/>
              <a:ea typeface="Droid Sans"/>
              <a:cs typeface="Droid Sans"/>
              <a:sym typeface="Droid Sans"/>
            </a:endParaRPr>
          </a:p>
          <a:p>
            <a:pPr indent="0" lvl="0" marL="0" rtl="0" algn="ctr">
              <a:spcBef>
                <a:spcPts val="0"/>
              </a:spcBef>
              <a:spcAft>
                <a:spcPts val="0"/>
              </a:spcAft>
              <a:buNone/>
            </a:pPr>
            <a:r>
              <a:rPr b="1" lang="en-US" sz="800">
                <a:solidFill>
                  <a:srgbClr val="FFFFFF"/>
                </a:solidFill>
                <a:latin typeface="Droid Sans"/>
                <a:ea typeface="Droid Sans"/>
                <a:cs typeface="Droid Sans"/>
                <a:sym typeface="Droid Sans"/>
              </a:rPr>
              <a:t>SESSION</a:t>
            </a:r>
            <a:endParaRPr b="1" sz="800">
              <a:solidFill>
                <a:srgbClr val="FFFFFF"/>
              </a:solidFill>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a:solidFill>
                <a:schemeClr val="dk1"/>
              </a:solidFill>
            </a:endParaRPr>
          </a:p>
        </p:txBody>
      </p:sp>
      <p:sp>
        <p:nvSpPr>
          <p:cNvPr id="450" name="Google Shape;450;p49"/>
          <p:cNvSpPr/>
          <p:nvPr/>
        </p:nvSpPr>
        <p:spPr>
          <a:xfrm>
            <a:off x="1196700" y="4048088"/>
            <a:ext cx="1975800" cy="713100"/>
          </a:xfrm>
          <a:prstGeom prst="rect">
            <a:avLst/>
          </a:prstGeom>
          <a:noFill/>
          <a:ln cap="flat" cmpd="sng" w="9525">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000">
                <a:solidFill>
                  <a:schemeClr val="dk1"/>
                </a:solidFill>
                <a:highlight>
                  <a:schemeClr val="lt1"/>
                </a:highlight>
                <a:latin typeface="Droid Sans"/>
                <a:ea typeface="Droid Sans"/>
                <a:cs typeface="Droid Sans"/>
                <a:sym typeface="Droid Sans"/>
              </a:rPr>
              <a:t>AMA on Data Science</a:t>
            </a:r>
            <a:endParaRPr b="1"/>
          </a:p>
        </p:txBody>
      </p:sp>
      <p:sp>
        <p:nvSpPr>
          <p:cNvPr id="451" name="Google Shape;451;p49"/>
          <p:cNvSpPr/>
          <p:nvPr/>
        </p:nvSpPr>
        <p:spPr>
          <a:xfrm>
            <a:off x="3499800" y="4039538"/>
            <a:ext cx="1975800" cy="713100"/>
          </a:xfrm>
          <a:prstGeom prst="rect">
            <a:avLst/>
          </a:prstGeom>
          <a:noFill/>
          <a:ln cap="flat" cmpd="sng" w="9525">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dk1"/>
              </a:solidFill>
              <a:highlight>
                <a:schemeClr val="lt1"/>
              </a:highlight>
              <a:latin typeface="Droid Sans"/>
              <a:ea typeface="Droid Sans"/>
              <a:cs typeface="Droid Sans"/>
              <a:sym typeface="Droid Sans"/>
            </a:endParaRPr>
          </a:p>
          <a:p>
            <a:pPr indent="0" lvl="0" marL="0" rtl="0" algn="l">
              <a:spcBef>
                <a:spcPts val="0"/>
              </a:spcBef>
              <a:spcAft>
                <a:spcPts val="0"/>
              </a:spcAft>
              <a:buNone/>
            </a:pPr>
            <a:r>
              <a:t/>
            </a:r>
            <a:endParaRPr b="1" sz="1000">
              <a:solidFill>
                <a:schemeClr val="dk1"/>
              </a:solidFill>
              <a:highlight>
                <a:schemeClr val="lt1"/>
              </a:highlight>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t/>
            </a:r>
            <a:endParaRPr b="1" sz="1000">
              <a:solidFill>
                <a:schemeClr val="dk1"/>
              </a:solidFill>
              <a:highlight>
                <a:schemeClr val="lt1"/>
              </a:highlight>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rPr b="1" lang="en-US" sz="1000">
                <a:solidFill>
                  <a:schemeClr val="dk1"/>
                </a:solidFill>
                <a:highlight>
                  <a:schemeClr val="lt1"/>
                </a:highlight>
                <a:latin typeface="Droid Sans"/>
                <a:ea typeface="Droid Sans"/>
                <a:cs typeface="Droid Sans"/>
                <a:sym typeface="Droid Sans"/>
              </a:rPr>
              <a:t>Learning Path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sz="1000">
                <a:solidFill>
                  <a:schemeClr val="dk1"/>
                </a:solidFill>
                <a:highlight>
                  <a:srgbClr val="FFFFFF"/>
                </a:highlight>
              </a:rPr>
              <a:t>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452" name="Google Shape;452;p49"/>
          <p:cNvSpPr/>
          <p:nvPr/>
        </p:nvSpPr>
        <p:spPr>
          <a:xfrm>
            <a:off x="4155450" y="980475"/>
            <a:ext cx="375900" cy="375900"/>
          </a:xfrm>
          <a:prstGeom prst="ellipse">
            <a:avLst/>
          </a:prstGeom>
          <a:solidFill>
            <a:srgbClr val="FFFFFF"/>
          </a:solidFill>
          <a:ln cap="flat" cmpd="sng" w="1143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a:t>
            </a:r>
            <a:endParaRPr/>
          </a:p>
        </p:txBody>
      </p:sp>
      <p:sp>
        <p:nvSpPr>
          <p:cNvPr id="453" name="Google Shape;453;p49"/>
          <p:cNvSpPr/>
          <p:nvPr/>
        </p:nvSpPr>
        <p:spPr>
          <a:xfrm>
            <a:off x="4607550" y="1946750"/>
            <a:ext cx="645600" cy="144600"/>
          </a:xfrm>
          <a:prstGeom prst="roundRect">
            <a:avLst>
              <a:gd fmla="val 16667" name="adj"/>
            </a:avLst>
          </a:prstGeom>
          <a:solidFill>
            <a:srgbClr val="16C0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Droid Sans"/>
                <a:ea typeface="Droid Sans"/>
                <a:cs typeface="Droid Sans"/>
                <a:sym typeface="Droid Sans"/>
              </a:rPr>
              <a:t>SESSION</a:t>
            </a:r>
            <a:endParaRPr b="1" sz="800">
              <a:solidFill>
                <a:srgbClr val="FFFFFF"/>
              </a:solidFill>
              <a:latin typeface="Droid Sans"/>
              <a:ea typeface="Droid Sans"/>
              <a:cs typeface="Droid Sans"/>
              <a:sym typeface="Droid Sans"/>
            </a:endParaRPr>
          </a:p>
        </p:txBody>
      </p:sp>
      <p:sp>
        <p:nvSpPr>
          <p:cNvPr id="454" name="Google Shape;454;p49"/>
          <p:cNvSpPr/>
          <p:nvPr/>
        </p:nvSpPr>
        <p:spPr>
          <a:xfrm>
            <a:off x="4791900" y="4548050"/>
            <a:ext cx="645600" cy="144600"/>
          </a:xfrm>
          <a:prstGeom prst="roundRect">
            <a:avLst>
              <a:gd fmla="val 16667" name="adj"/>
            </a:avLst>
          </a:prstGeom>
          <a:solidFill>
            <a:srgbClr val="16C0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Droid Sans"/>
                <a:ea typeface="Droid Sans"/>
                <a:cs typeface="Droid Sans"/>
                <a:sym typeface="Droid Sans"/>
              </a:rPr>
              <a:t>SESSION</a:t>
            </a:r>
            <a:endParaRPr b="1" sz="800">
              <a:solidFill>
                <a:srgbClr val="FFFFFF"/>
              </a:solidFill>
              <a:latin typeface="Droid Sans"/>
              <a:ea typeface="Droid Sans"/>
              <a:cs typeface="Droid Sans"/>
              <a:sym typeface="Droid Sans"/>
            </a:endParaRPr>
          </a:p>
        </p:txBody>
      </p:sp>
      <p:sp>
        <p:nvSpPr>
          <p:cNvPr id="455" name="Google Shape;455;p49"/>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pSp>
        <p:nvGrpSpPr>
          <p:cNvPr id="456" name="Google Shape;456;p49"/>
          <p:cNvGrpSpPr/>
          <p:nvPr/>
        </p:nvGrpSpPr>
        <p:grpSpPr>
          <a:xfrm>
            <a:off x="9052674" y="3063"/>
            <a:ext cx="91325" cy="5137375"/>
            <a:chOff x="9052674" y="3063"/>
            <a:chExt cx="91325" cy="5137375"/>
          </a:xfrm>
        </p:grpSpPr>
        <p:pic>
          <p:nvPicPr>
            <p:cNvPr descr="GreyAtom-logo.png" id="457" name="Google Shape;457;p49"/>
            <p:cNvPicPr preferRelativeResize="0"/>
            <p:nvPr/>
          </p:nvPicPr>
          <p:blipFill rotWithShape="1">
            <a:blip r:embed="rId3">
              <a:alphaModFix/>
            </a:blip>
            <a:srcRect b="0" l="0" r="0" t="0"/>
            <a:stretch/>
          </p:blipFill>
          <p:spPr>
            <a:xfrm rot="-5400000">
              <a:off x="8885236" y="170500"/>
              <a:ext cx="426200" cy="91325"/>
            </a:xfrm>
            <a:prstGeom prst="rect">
              <a:avLst/>
            </a:prstGeom>
            <a:noFill/>
            <a:ln>
              <a:noFill/>
            </a:ln>
          </p:spPr>
        </p:pic>
        <p:pic>
          <p:nvPicPr>
            <p:cNvPr descr="GreyAtom-logo.png" id="458" name="Google Shape;458;p49"/>
            <p:cNvPicPr preferRelativeResize="0"/>
            <p:nvPr/>
          </p:nvPicPr>
          <p:blipFill rotWithShape="1">
            <a:blip r:embed="rId3">
              <a:alphaModFix/>
            </a:blip>
            <a:srcRect b="0" l="0" r="0" t="0"/>
            <a:stretch/>
          </p:blipFill>
          <p:spPr>
            <a:xfrm rot="-5400000">
              <a:off x="8885236" y="641618"/>
              <a:ext cx="426200" cy="91325"/>
            </a:xfrm>
            <a:prstGeom prst="rect">
              <a:avLst/>
            </a:prstGeom>
            <a:noFill/>
            <a:ln>
              <a:noFill/>
            </a:ln>
          </p:spPr>
        </p:pic>
        <p:pic>
          <p:nvPicPr>
            <p:cNvPr descr="GreyAtom-logo.png" id="459" name="Google Shape;459;p49"/>
            <p:cNvPicPr preferRelativeResize="0"/>
            <p:nvPr/>
          </p:nvPicPr>
          <p:blipFill rotWithShape="1">
            <a:blip r:embed="rId3">
              <a:alphaModFix/>
            </a:blip>
            <a:srcRect b="0" l="0" r="0" t="0"/>
            <a:stretch/>
          </p:blipFill>
          <p:spPr>
            <a:xfrm rot="-5400000">
              <a:off x="8885236" y="1112735"/>
              <a:ext cx="426200" cy="91325"/>
            </a:xfrm>
            <a:prstGeom prst="rect">
              <a:avLst/>
            </a:prstGeom>
            <a:noFill/>
            <a:ln>
              <a:noFill/>
            </a:ln>
          </p:spPr>
        </p:pic>
        <p:pic>
          <p:nvPicPr>
            <p:cNvPr descr="GreyAtom-logo.png" id="460" name="Google Shape;460;p49"/>
            <p:cNvPicPr preferRelativeResize="0"/>
            <p:nvPr/>
          </p:nvPicPr>
          <p:blipFill rotWithShape="1">
            <a:blip r:embed="rId3">
              <a:alphaModFix/>
            </a:blip>
            <a:srcRect b="0" l="0" r="0" t="0"/>
            <a:stretch/>
          </p:blipFill>
          <p:spPr>
            <a:xfrm rot="-5400000">
              <a:off x="8885236" y="1583853"/>
              <a:ext cx="426200" cy="91325"/>
            </a:xfrm>
            <a:prstGeom prst="rect">
              <a:avLst/>
            </a:prstGeom>
            <a:noFill/>
            <a:ln>
              <a:noFill/>
            </a:ln>
          </p:spPr>
        </p:pic>
        <p:pic>
          <p:nvPicPr>
            <p:cNvPr descr="GreyAtom-logo.png" id="461" name="Google Shape;461;p49"/>
            <p:cNvPicPr preferRelativeResize="0"/>
            <p:nvPr/>
          </p:nvPicPr>
          <p:blipFill rotWithShape="1">
            <a:blip r:embed="rId3">
              <a:alphaModFix/>
            </a:blip>
            <a:srcRect b="0" l="0" r="0" t="0"/>
            <a:stretch/>
          </p:blipFill>
          <p:spPr>
            <a:xfrm rot="-5400000">
              <a:off x="8885236" y="2054970"/>
              <a:ext cx="426200" cy="91325"/>
            </a:xfrm>
            <a:prstGeom prst="rect">
              <a:avLst/>
            </a:prstGeom>
            <a:noFill/>
            <a:ln>
              <a:noFill/>
            </a:ln>
          </p:spPr>
        </p:pic>
        <p:pic>
          <p:nvPicPr>
            <p:cNvPr descr="GreyAtom-logo.png" id="462" name="Google Shape;462;p49"/>
            <p:cNvPicPr preferRelativeResize="0"/>
            <p:nvPr/>
          </p:nvPicPr>
          <p:blipFill rotWithShape="1">
            <a:blip r:embed="rId3">
              <a:alphaModFix/>
            </a:blip>
            <a:srcRect b="0" l="0" r="0" t="0"/>
            <a:stretch/>
          </p:blipFill>
          <p:spPr>
            <a:xfrm rot="-5400000">
              <a:off x="8885236" y="2526088"/>
              <a:ext cx="426200" cy="91325"/>
            </a:xfrm>
            <a:prstGeom prst="rect">
              <a:avLst/>
            </a:prstGeom>
            <a:noFill/>
            <a:ln>
              <a:noFill/>
            </a:ln>
          </p:spPr>
        </p:pic>
        <p:pic>
          <p:nvPicPr>
            <p:cNvPr descr="GreyAtom-logo.png" id="463" name="Google Shape;463;p49"/>
            <p:cNvPicPr preferRelativeResize="0"/>
            <p:nvPr/>
          </p:nvPicPr>
          <p:blipFill rotWithShape="1">
            <a:blip r:embed="rId3">
              <a:alphaModFix/>
            </a:blip>
            <a:srcRect b="0" l="0" r="0" t="0"/>
            <a:stretch/>
          </p:blipFill>
          <p:spPr>
            <a:xfrm rot="-5400000">
              <a:off x="8885236" y="2997205"/>
              <a:ext cx="426200" cy="91325"/>
            </a:xfrm>
            <a:prstGeom prst="rect">
              <a:avLst/>
            </a:prstGeom>
            <a:noFill/>
            <a:ln>
              <a:noFill/>
            </a:ln>
          </p:spPr>
        </p:pic>
        <p:pic>
          <p:nvPicPr>
            <p:cNvPr descr="GreyAtom-logo.png" id="464" name="Google Shape;464;p49"/>
            <p:cNvPicPr preferRelativeResize="0"/>
            <p:nvPr/>
          </p:nvPicPr>
          <p:blipFill rotWithShape="1">
            <a:blip r:embed="rId3">
              <a:alphaModFix/>
            </a:blip>
            <a:srcRect b="0" l="0" r="0" t="0"/>
            <a:stretch/>
          </p:blipFill>
          <p:spPr>
            <a:xfrm rot="-5400000">
              <a:off x="8885236" y="3468323"/>
              <a:ext cx="426200" cy="91325"/>
            </a:xfrm>
            <a:prstGeom prst="rect">
              <a:avLst/>
            </a:prstGeom>
            <a:noFill/>
            <a:ln>
              <a:noFill/>
            </a:ln>
          </p:spPr>
        </p:pic>
        <p:pic>
          <p:nvPicPr>
            <p:cNvPr descr="GreyAtom-logo.png" id="465" name="Google Shape;465;p49"/>
            <p:cNvPicPr preferRelativeResize="0"/>
            <p:nvPr/>
          </p:nvPicPr>
          <p:blipFill rotWithShape="1">
            <a:blip r:embed="rId3">
              <a:alphaModFix/>
            </a:blip>
            <a:srcRect b="0" l="0" r="0" t="0"/>
            <a:stretch/>
          </p:blipFill>
          <p:spPr>
            <a:xfrm rot="-5400000">
              <a:off x="8885236" y="3939440"/>
              <a:ext cx="426200" cy="91325"/>
            </a:xfrm>
            <a:prstGeom prst="rect">
              <a:avLst/>
            </a:prstGeom>
            <a:noFill/>
            <a:ln>
              <a:noFill/>
            </a:ln>
          </p:spPr>
        </p:pic>
        <p:pic>
          <p:nvPicPr>
            <p:cNvPr descr="GreyAtom-logo.png" id="466" name="Google Shape;466;p49"/>
            <p:cNvPicPr preferRelativeResize="0"/>
            <p:nvPr/>
          </p:nvPicPr>
          <p:blipFill rotWithShape="1">
            <a:blip r:embed="rId3">
              <a:alphaModFix/>
            </a:blip>
            <a:srcRect b="0" l="0" r="0" t="0"/>
            <a:stretch/>
          </p:blipFill>
          <p:spPr>
            <a:xfrm rot="-5400000">
              <a:off x="8885236" y="4410558"/>
              <a:ext cx="426200" cy="91325"/>
            </a:xfrm>
            <a:prstGeom prst="rect">
              <a:avLst/>
            </a:prstGeom>
            <a:noFill/>
            <a:ln>
              <a:noFill/>
            </a:ln>
          </p:spPr>
        </p:pic>
        <p:pic>
          <p:nvPicPr>
            <p:cNvPr descr="GreyAtom-logo.png" id="467" name="Google Shape;467;p49"/>
            <p:cNvPicPr preferRelativeResize="0"/>
            <p:nvPr/>
          </p:nvPicPr>
          <p:blipFill rotWithShape="1">
            <a:blip r:embed="rId3">
              <a:alphaModFix/>
            </a:blip>
            <a:srcRect b="0" l="0" r="0" t="0"/>
            <a:stretch/>
          </p:blipFill>
          <p:spPr>
            <a:xfrm rot="-5400000">
              <a:off x="8885236" y="4881675"/>
              <a:ext cx="426200" cy="91325"/>
            </a:xfrm>
            <a:prstGeom prst="rect">
              <a:avLst/>
            </a:prstGeom>
            <a:noFill/>
            <a:ln>
              <a:noFill/>
            </a:ln>
          </p:spPr>
        </p:pic>
      </p:grpSp>
      <p:sp>
        <p:nvSpPr>
          <p:cNvPr id="468" name="Google Shape;468;p49"/>
          <p:cNvSpPr/>
          <p:nvPr/>
        </p:nvSpPr>
        <p:spPr>
          <a:xfrm>
            <a:off x="6455025" y="1935900"/>
            <a:ext cx="1025100" cy="1446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Droid Sans"/>
                <a:ea typeface="Droid Sans"/>
                <a:cs typeface="Droid Sans"/>
                <a:sym typeface="Droid Sans"/>
              </a:rPr>
              <a:t>WALKTHROUGH</a:t>
            </a:r>
            <a:endParaRPr b="1" sz="800">
              <a:solidFill>
                <a:srgbClr val="FFFFFF"/>
              </a:solidFill>
              <a:latin typeface="Droid Sans"/>
              <a:ea typeface="Droid Sans"/>
              <a:cs typeface="Droid Sans"/>
              <a:sym typeface="Droid Sans"/>
            </a:endParaRPr>
          </a:p>
        </p:txBody>
      </p:sp>
      <p:sp>
        <p:nvSpPr>
          <p:cNvPr id="469" name="Google Shape;469;p49"/>
          <p:cNvSpPr/>
          <p:nvPr/>
        </p:nvSpPr>
        <p:spPr>
          <a:xfrm>
            <a:off x="1957888" y="3231288"/>
            <a:ext cx="1025100" cy="1446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Droid Sans"/>
                <a:ea typeface="Droid Sans"/>
                <a:cs typeface="Droid Sans"/>
                <a:sym typeface="Droid Sans"/>
              </a:rPr>
              <a:t>WALKTHROUGH</a:t>
            </a:r>
            <a:endParaRPr b="1" sz="800">
              <a:solidFill>
                <a:srgbClr val="FFFFFF"/>
              </a:solidFill>
              <a:latin typeface="Droid Sans"/>
              <a:ea typeface="Droid Sans"/>
              <a:cs typeface="Droid Sans"/>
              <a:sym typeface="Droid Sans"/>
            </a:endParaRPr>
          </a:p>
        </p:txBody>
      </p:sp>
      <p:sp>
        <p:nvSpPr>
          <p:cNvPr id="470" name="Google Shape;470;p49"/>
          <p:cNvSpPr/>
          <p:nvPr/>
        </p:nvSpPr>
        <p:spPr>
          <a:xfrm>
            <a:off x="2429700" y="4548050"/>
            <a:ext cx="645600" cy="144600"/>
          </a:xfrm>
          <a:prstGeom prst="roundRect">
            <a:avLst>
              <a:gd fmla="val 16667" name="adj"/>
            </a:avLst>
          </a:prstGeom>
          <a:solidFill>
            <a:srgbClr val="16C0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Droid Sans"/>
                <a:ea typeface="Droid Sans"/>
                <a:cs typeface="Droid Sans"/>
                <a:sym typeface="Droid Sans"/>
              </a:rPr>
              <a:t>SESSION</a:t>
            </a:r>
            <a:endParaRPr b="1" sz="800">
              <a:solidFill>
                <a:srgbClr val="FFFFFF"/>
              </a:solidFill>
              <a:latin typeface="Droid Sans"/>
              <a:ea typeface="Droid Sans"/>
              <a:cs typeface="Droid Sans"/>
              <a:sym typeface="Droid Sans"/>
            </a:endParaRPr>
          </a:p>
        </p:txBody>
      </p:sp>
      <p:sp>
        <p:nvSpPr>
          <p:cNvPr id="471" name="Google Shape;471;p49"/>
          <p:cNvSpPr/>
          <p:nvPr/>
        </p:nvSpPr>
        <p:spPr>
          <a:xfrm>
            <a:off x="7798475" y="1313375"/>
            <a:ext cx="91200" cy="990000"/>
          </a:xfrm>
          <a:prstGeom prst="rect">
            <a:avLst/>
          </a:prstGeom>
          <a:solidFill>
            <a:srgbClr val="16C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txBox="1"/>
          <p:nvPr/>
        </p:nvSpPr>
        <p:spPr>
          <a:xfrm>
            <a:off x="4741175" y="1338150"/>
            <a:ext cx="11889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0000FF"/>
                </a:solidFill>
              </a:rPr>
              <a:t>Day 1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
        <p:nvSpPr>
          <p:cNvPr id="473" name="Google Shape;473;p49"/>
          <p:cNvSpPr/>
          <p:nvPr/>
        </p:nvSpPr>
        <p:spPr>
          <a:xfrm>
            <a:off x="3326400" y="2743600"/>
            <a:ext cx="1975800" cy="713100"/>
          </a:xfrm>
          <a:prstGeom prst="rect">
            <a:avLst/>
          </a:prstGeom>
          <a:noFill/>
          <a:ln cap="flat" cmpd="sng" w="9525">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rPr b="1" lang="en-US" sz="1000">
                <a:solidFill>
                  <a:schemeClr val="dk1"/>
                </a:solidFill>
                <a:highlight>
                  <a:srgbClr val="FFFFFF"/>
                </a:highlight>
                <a:latin typeface="Droid Sans"/>
                <a:ea typeface="Droid Sans"/>
                <a:cs typeface="Droid Sans"/>
                <a:sym typeface="Droid Sans"/>
              </a:rPr>
              <a:t>Model Evaluation</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Clr>
                <a:schemeClr val="dk1"/>
              </a:buClr>
              <a:buSzPts val="1100"/>
              <a:buFont typeface="Arial"/>
              <a:buNone/>
            </a:pPr>
            <a:r>
              <a:t/>
            </a:r>
            <a:endParaRPr b="1"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a:solidFill>
                <a:schemeClr val="dk1"/>
              </a:solidFill>
            </a:endParaRPr>
          </a:p>
        </p:txBody>
      </p:sp>
      <p:sp>
        <p:nvSpPr>
          <p:cNvPr id="474" name="Google Shape;474;p49"/>
          <p:cNvSpPr/>
          <p:nvPr/>
        </p:nvSpPr>
        <p:spPr>
          <a:xfrm>
            <a:off x="4245225" y="3231300"/>
            <a:ext cx="1025100" cy="1446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Droid Sans"/>
                <a:ea typeface="Droid Sans"/>
                <a:cs typeface="Droid Sans"/>
                <a:sym typeface="Droid Sans"/>
              </a:rPr>
              <a:t>WALKTHROUGH</a:t>
            </a:r>
            <a:endParaRPr b="1" sz="800">
              <a:solidFill>
                <a:srgbClr val="FFFFFF"/>
              </a:solidFill>
              <a:latin typeface="Droid Sans"/>
              <a:ea typeface="Droid Sans"/>
              <a:cs typeface="Droid Sans"/>
              <a:sym typeface="Droid Sans"/>
            </a:endParaRPr>
          </a:p>
        </p:txBody>
      </p:sp>
      <p:sp>
        <p:nvSpPr>
          <p:cNvPr id="475" name="Google Shape;475;p49"/>
          <p:cNvSpPr/>
          <p:nvPr/>
        </p:nvSpPr>
        <p:spPr>
          <a:xfrm>
            <a:off x="6925500" y="3252650"/>
            <a:ext cx="645600" cy="144600"/>
          </a:xfrm>
          <a:prstGeom prst="roundRect">
            <a:avLst>
              <a:gd fmla="val 16667" name="adj"/>
            </a:avLst>
          </a:prstGeom>
          <a:solidFill>
            <a:srgbClr val="16C0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Droid Sans"/>
                <a:ea typeface="Droid Sans"/>
                <a:cs typeface="Droid Sans"/>
                <a:sym typeface="Droid Sans"/>
              </a:rPr>
              <a:t>SESSION</a:t>
            </a:r>
            <a:endParaRPr b="1" sz="800">
              <a:solidFill>
                <a:srgbClr val="FFFFFF"/>
              </a:solidFill>
              <a:latin typeface="Droid Sans"/>
              <a:ea typeface="Droid Sans"/>
              <a:cs typeface="Droid Sans"/>
              <a:sym typeface="Droid Sans"/>
            </a:endParaRPr>
          </a:p>
        </p:txBody>
      </p:sp>
      <p:sp>
        <p:nvSpPr>
          <p:cNvPr id="476" name="Google Shape;476;p49"/>
          <p:cNvSpPr txBox="1"/>
          <p:nvPr/>
        </p:nvSpPr>
        <p:spPr>
          <a:xfrm>
            <a:off x="6950975" y="1338150"/>
            <a:ext cx="11889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0000FF"/>
                </a:solidFill>
              </a:rPr>
              <a:t>Day 2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
        <p:nvSpPr>
          <p:cNvPr id="477" name="Google Shape;477;p49"/>
          <p:cNvSpPr txBox="1"/>
          <p:nvPr/>
        </p:nvSpPr>
        <p:spPr>
          <a:xfrm>
            <a:off x="2531375" y="2633550"/>
            <a:ext cx="11889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0000FF"/>
                </a:solidFill>
              </a:rPr>
              <a:t>Day 3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
        <p:nvSpPr>
          <p:cNvPr id="478" name="Google Shape;478;p49"/>
          <p:cNvSpPr txBox="1"/>
          <p:nvPr/>
        </p:nvSpPr>
        <p:spPr>
          <a:xfrm>
            <a:off x="4817375" y="2633550"/>
            <a:ext cx="11889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0000FF"/>
                </a:solidFill>
              </a:rPr>
              <a:t>Day 3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
        <p:nvSpPr>
          <p:cNvPr id="479" name="Google Shape;479;p49"/>
          <p:cNvSpPr txBox="1"/>
          <p:nvPr/>
        </p:nvSpPr>
        <p:spPr>
          <a:xfrm>
            <a:off x="7103375" y="2633550"/>
            <a:ext cx="11889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0000FF"/>
                </a:solidFill>
              </a:rPr>
              <a:t>Day 4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
        <p:nvSpPr>
          <p:cNvPr id="480" name="Google Shape;480;p49"/>
          <p:cNvSpPr txBox="1"/>
          <p:nvPr/>
        </p:nvSpPr>
        <p:spPr>
          <a:xfrm>
            <a:off x="2683775" y="4005150"/>
            <a:ext cx="11889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0000FF"/>
                </a:solidFill>
              </a:rPr>
              <a:t>Day 4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
        <p:nvSpPr>
          <p:cNvPr id="481" name="Google Shape;481;p49"/>
          <p:cNvSpPr txBox="1"/>
          <p:nvPr/>
        </p:nvSpPr>
        <p:spPr>
          <a:xfrm>
            <a:off x="4969775" y="4005150"/>
            <a:ext cx="11889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0000FF"/>
                </a:solidFill>
              </a:rPr>
              <a:t>Day 5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
        <p:nvSpPr>
          <p:cNvPr id="482" name="Google Shape;482;p49"/>
          <p:cNvSpPr txBox="1"/>
          <p:nvPr/>
        </p:nvSpPr>
        <p:spPr>
          <a:xfrm>
            <a:off x="2531375" y="1414350"/>
            <a:ext cx="11889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0000FF"/>
                </a:solidFill>
              </a:rPr>
              <a:t>Day 1 </a:t>
            </a:r>
            <a:endParaRPr sz="1000">
              <a:solidFill>
                <a:srgbClr val="0000FF"/>
              </a:solidFill>
            </a:endParaRPr>
          </a:p>
          <a:p>
            <a:pPr indent="0" lvl="0" marL="0" rtl="0" algn="l">
              <a:spcBef>
                <a:spcPts val="0"/>
              </a:spcBef>
              <a:spcAft>
                <a:spcPts val="0"/>
              </a:spcAft>
              <a:buNone/>
            </a:pPr>
            <a:r>
              <a:t/>
            </a:r>
            <a:endParaRPr sz="100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0"/>
          <p:cNvSpPr/>
          <p:nvPr/>
        </p:nvSpPr>
        <p:spPr>
          <a:xfrm>
            <a:off x="186300" y="717250"/>
            <a:ext cx="8286000" cy="4068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US" sz="1200">
                <a:latin typeface="Droid Sans"/>
                <a:ea typeface="Droid Sans"/>
                <a:cs typeface="Droid Sans"/>
                <a:sym typeface="Droid Sans"/>
              </a:rPr>
              <a:t>Name</a:t>
            </a:r>
            <a:endParaRPr b="1" sz="1200">
              <a:latin typeface="Droid Sans"/>
              <a:ea typeface="Droid Sans"/>
              <a:cs typeface="Droid Sans"/>
              <a:sym typeface="Droid Sans"/>
            </a:endParaRPr>
          </a:p>
        </p:txBody>
      </p:sp>
      <p:sp>
        <p:nvSpPr>
          <p:cNvPr id="488" name="Google Shape;488;p50"/>
          <p:cNvSpPr/>
          <p:nvPr/>
        </p:nvSpPr>
        <p:spPr>
          <a:xfrm>
            <a:off x="186300" y="1192625"/>
            <a:ext cx="8286000" cy="16737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US" sz="1200">
                <a:latin typeface="Droid Sans"/>
                <a:ea typeface="Droid Sans"/>
                <a:cs typeface="Droid Sans"/>
                <a:sym typeface="Droid Sans"/>
              </a:rPr>
              <a:t>What are your learning objectives over the next 2 days:</a:t>
            </a:r>
            <a:endParaRPr b="1" sz="1200">
              <a:latin typeface="Droid Sans"/>
              <a:ea typeface="Droid Sans"/>
              <a:cs typeface="Droid Sans"/>
              <a:sym typeface="Droid Sans"/>
            </a:endParaRPr>
          </a:p>
        </p:txBody>
      </p:sp>
      <p:sp>
        <p:nvSpPr>
          <p:cNvPr id="489" name="Google Shape;489;p50"/>
          <p:cNvSpPr/>
          <p:nvPr/>
        </p:nvSpPr>
        <p:spPr>
          <a:xfrm>
            <a:off x="186300" y="2966475"/>
            <a:ext cx="8286000" cy="18063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US" sz="1200">
                <a:latin typeface="Droid Sans"/>
                <a:ea typeface="Droid Sans"/>
                <a:cs typeface="Droid Sans"/>
                <a:sym typeface="Droid Sans"/>
              </a:rPr>
              <a:t>Where would you implement what you have learnt? </a:t>
            </a:r>
            <a:endParaRPr b="1" sz="1200">
              <a:latin typeface="Droid Sans"/>
              <a:ea typeface="Droid Sans"/>
              <a:cs typeface="Droid Sans"/>
              <a:sym typeface="Droid Sans"/>
            </a:endParaRPr>
          </a:p>
        </p:txBody>
      </p:sp>
      <p:sp>
        <p:nvSpPr>
          <p:cNvPr id="490" name="Google Shape;490;p50"/>
          <p:cNvSpPr txBox="1"/>
          <p:nvPr/>
        </p:nvSpPr>
        <p:spPr>
          <a:xfrm>
            <a:off x="311700" y="140225"/>
            <a:ext cx="6351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16C0F3"/>
                </a:solidFill>
              </a:rPr>
              <a:t>Goal Setting</a:t>
            </a:r>
            <a:endParaRPr b="1" sz="2800">
              <a:solidFill>
                <a:srgbClr val="16C0F3"/>
              </a:solidFill>
            </a:endParaRPr>
          </a:p>
        </p:txBody>
      </p:sp>
      <p:sp>
        <p:nvSpPr>
          <p:cNvPr id="491" name="Google Shape;491;p50"/>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pSp>
        <p:nvGrpSpPr>
          <p:cNvPr id="492" name="Google Shape;492;p50"/>
          <p:cNvGrpSpPr/>
          <p:nvPr/>
        </p:nvGrpSpPr>
        <p:grpSpPr>
          <a:xfrm>
            <a:off x="9052674" y="3063"/>
            <a:ext cx="91325" cy="5137375"/>
            <a:chOff x="9052674" y="3063"/>
            <a:chExt cx="91325" cy="5137375"/>
          </a:xfrm>
        </p:grpSpPr>
        <p:pic>
          <p:nvPicPr>
            <p:cNvPr descr="GreyAtom-logo.png" id="493" name="Google Shape;493;p50"/>
            <p:cNvPicPr preferRelativeResize="0"/>
            <p:nvPr/>
          </p:nvPicPr>
          <p:blipFill rotWithShape="1">
            <a:blip r:embed="rId3">
              <a:alphaModFix/>
            </a:blip>
            <a:srcRect b="0" l="0" r="0" t="0"/>
            <a:stretch/>
          </p:blipFill>
          <p:spPr>
            <a:xfrm rot="-5400000">
              <a:off x="8885236" y="170500"/>
              <a:ext cx="426200" cy="91325"/>
            </a:xfrm>
            <a:prstGeom prst="rect">
              <a:avLst/>
            </a:prstGeom>
            <a:noFill/>
            <a:ln>
              <a:noFill/>
            </a:ln>
          </p:spPr>
        </p:pic>
        <p:pic>
          <p:nvPicPr>
            <p:cNvPr descr="GreyAtom-logo.png" id="494" name="Google Shape;494;p50"/>
            <p:cNvPicPr preferRelativeResize="0"/>
            <p:nvPr/>
          </p:nvPicPr>
          <p:blipFill rotWithShape="1">
            <a:blip r:embed="rId3">
              <a:alphaModFix/>
            </a:blip>
            <a:srcRect b="0" l="0" r="0" t="0"/>
            <a:stretch/>
          </p:blipFill>
          <p:spPr>
            <a:xfrm rot="-5400000">
              <a:off x="8885236" y="641618"/>
              <a:ext cx="426200" cy="91325"/>
            </a:xfrm>
            <a:prstGeom prst="rect">
              <a:avLst/>
            </a:prstGeom>
            <a:noFill/>
            <a:ln>
              <a:noFill/>
            </a:ln>
          </p:spPr>
        </p:pic>
        <p:pic>
          <p:nvPicPr>
            <p:cNvPr descr="GreyAtom-logo.png" id="495" name="Google Shape;495;p50"/>
            <p:cNvPicPr preferRelativeResize="0"/>
            <p:nvPr/>
          </p:nvPicPr>
          <p:blipFill rotWithShape="1">
            <a:blip r:embed="rId3">
              <a:alphaModFix/>
            </a:blip>
            <a:srcRect b="0" l="0" r="0" t="0"/>
            <a:stretch/>
          </p:blipFill>
          <p:spPr>
            <a:xfrm rot="-5400000">
              <a:off x="8885236" y="1112735"/>
              <a:ext cx="426200" cy="91325"/>
            </a:xfrm>
            <a:prstGeom prst="rect">
              <a:avLst/>
            </a:prstGeom>
            <a:noFill/>
            <a:ln>
              <a:noFill/>
            </a:ln>
          </p:spPr>
        </p:pic>
        <p:pic>
          <p:nvPicPr>
            <p:cNvPr descr="GreyAtom-logo.png" id="496" name="Google Shape;496;p50"/>
            <p:cNvPicPr preferRelativeResize="0"/>
            <p:nvPr/>
          </p:nvPicPr>
          <p:blipFill rotWithShape="1">
            <a:blip r:embed="rId3">
              <a:alphaModFix/>
            </a:blip>
            <a:srcRect b="0" l="0" r="0" t="0"/>
            <a:stretch/>
          </p:blipFill>
          <p:spPr>
            <a:xfrm rot="-5400000">
              <a:off x="8885236" y="1583853"/>
              <a:ext cx="426200" cy="91325"/>
            </a:xfrm>
            <a:prstGeom prst="rect">
              <a:avLst/>
            </a:prstGeom>
            <a:noFill/>
            <a:ln>
              <a:noFill/>
            </a:ln>
          </p:spPr>
        </p:pic>
        <p:pic>
          <p:nvPicPr>
            <p:cNvPr descr="GreyAtom-logo.png" id="497" name="Google Shape;497;p50"/>
            <p:cNvPicPr preferRelativeResize="0"/>
            <p:nvPr/>
          </p:nvPicPr>
          <p:blipFill rotWithShape="1">
            <a:blip r:embed="rId3">
              <a:alphaModFix/>
            </a:blip>
            <a:srcRect b="0" l="0" r="0" t="0"/>
            <a:stretch/>
          </p:blipFill>
          <p:spPr>
            <a:xfrm rot="-5400000">
              <a:off x="8885236" y="2054970"/>
              <a:ext cx="426200" cy="91325"/>
            </a:xfrm>
            <a:prstGeom prst="rect">
              <a:avLst/>
            </a:prstGeom>
            <a:noFill/>
            <a:ln>
              <a:noFill/>
            </a:ln>
          </p:spPr>
        </p:pic>
        <p:pic>
          <p:nvPicPr>
            <p:cNvPr descr="GreyAtom-logo.png" id="498" name="Google Shape;498;p50"/>
            <p:cNvPicPr preferRelativeResize="0"/>
            <p:nvPr/>
          </p:nvPicPr>
          <p:blipFill rotWithShape="1">
            <a:blip r:embed="rId3">
              <a:alphaModFix/>
            </a:blip>
            <a:srcRect b="0" l="0" r="0" t="0"/>
            <a:stretch/>
          </p:blipFill>
          <p:spPr>
            <a:xfrm rot="-5400000">
              <a:off x="8885236" y="2526088"/>
              <a:ext cx="426200" cy="91325"/>
            </a:xfrm>
            <a:prstGeom prst="rect">
              <a:avLst/>
            </a:prstGeom>
            <a:noFill/>
            <a:ln>
              <a:noFill/>
            </a:ln>
          </p:spPr>
        </p:pic>
        <p:pic>
          <p:nvPicPr>
            <p:cNvPr descr="GreyAtom-logo.png" id="499" name="Google Shape;499;p50"/>
            <p:cNvPicPr preferRelativeResize="0"/>
            <p:nvPr/>
          </p:nvPicPr>
          <p:blipFill rotWithShape="1">
            <a:blip r:embed="rId3">
              <a:alphaModFix/>
            </a:blip>
            <a:srcRect b="0" l="0" r="0" t="0"/>
            <a:stretch/>
          </p:blipFill>
          <p:spPr>
            <a:xfrm rot="-5400000">
              <a:off x="8885236" y="2997205"/>
              <a:ext cx="426200" cy="91325"/>
            </a:xfrm>
            <a:prstGeom prst="rect">
              <a:avLst/>
            </a:prstGeom>
            <a:noFill/>
            <a:ln>
              <a:noFill/>
            </a:ln>
          </p:spPr>
        </p:pic>
        <p:pic>
          <p:nvPicPr>
            <p:cNvPr descr="GreyAtom-logo.png" id="500" name="Google Shape;500;p50"/>
            <p:cNvPicPr preferRelativeResize="0"/>
            <p:nvPr/>
          </p:nvPicPr>
          <p:blipFill rotWithShape="1">
            <a:blip r:embed="rId3">
              <a:alphaModFix/>
            </a:blip>
            <a:srcRect b="0" l="0" r="0" t="0"/>
            <a:stretch/>
          </p:blipFill>
          <p:spPr>
            <a:xfrm rot="-5400000">
              <a:off x="8885236" y="3468323"/>
              <a:ext cx="426200" cy="91325"/>
            </a:xfrm>
            <a:prstGeom prst="rect">
              <a:avLst/>
            </a:prstGeom>
            <a:noFill/>
            <a:ln>
              <a:noFill/>
            </a:ln>
          </p:spPr>
        </p:pic>
        <p:pic>
          <p:nvPicPr>
            <p:cNvPr descr="GreyAtom-logo.png" id="501" name="Google Shape;501;p50"/>
            <p:cNvPicPr preferRelativeResize="0"/>
            <p:nvPr/>
          </p:nvPicPr>
          <p:blipFill rotWithShape="1">
            <a:blip r:embed="rId3">
              <a:alphaModFix/>
            </a:blip>
            <a:srcRect b="0" l="0" r="0" t="0"/>
            <a:stretch/>
          </p:blipFill>
          <p:spPr>
            <a:xfrm rot="-5400000">
              <a:off x="8885236" y="3939440"/>
              <a:ext cx="426200" cy="91325"/>
            </a:xfrm>
            <a:prstGeom prst="rect">
              <a:avLst/>
            </a:prstGeom>
            <a:noFill/>
            <a:ln>
              <a:noFill/>
            </a:ln>
          </p:spPr>
        </p:pic>
        <p:pic>
          <p:nvPicPr>
            <p:cNvPr descr="GreyAtom-logo.png" id="502" name="Google Shape;502;p50"/>
            <p:cNvPicPr preferRelativeResize="0"/>
            <p:nvPr/>
          </p:nvPicPr>
          <p:blipFill rotWithShape="1">
            <a:blip r:embed="rId3">
              <a:alphaModFix/>
            </a:blip>
            <a:srcRect b="0" l="0" r="0" t="0"/>
            <a:stretch/>
          </p:blipFill>
          <p:spPr>
            <a:xfrm rot="-5400000">
              <a:off x="8885236" y="4410558"/>
              <a:ext cx="426200" cy="91325"/>
            </a:xfrm>
            <a:prstGeom prst="rect">
              <a:avLst/>
            </a:prstGeom>
            <a:noFill/>
            <a:ln>
              <a:noFill/>
            </a:ln>
          </p:spPr>
        </p:pic>
        <p:pic>
          <p:nvPicPr>
            <p:cNvPr descr="GreyAtom-logo.png" id="503" name="Google Shape;503;p50"/>
            <p:cNvPicPr preferRelativeResize="0"/>
            <p:nvPr/>
          </p:nvPicPr>
          <p:blipFill rotWithShape="1">
            <a:blip r:embed="rId3">
              <a:alphaModFix/>
            </a:blip>
            <a:srcRect b="0" l="0" r="0" t="0"/>
            <a:stretch/>
          </p:blipFill>
          <p:spPr>
            <a:xfrm rot="-5400000">
              <a:off x="8885236" y="4881675"/>
              <a:ext cx="426200" cy="9132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1"/>
          <p:cNvSpPr/>
          <p:nvPr/>
        </p:nvSpPr>
        <p:spPr>
          <a:xfrm>
            <a:off x="186300" y="1934300"/>
            <a:ext cx="6476400" cy="29103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Key Takeaways</a:t>
            </a:r>
            <a:endParaRPr b="1" sz="1200">
              <a:latin typeface="Droid Sans"/>
              <a:ea typeface="Droid Sans"/>
              <a:cs typeface="Droid Sans"/>
              <a:sym typeface="Droid Sans"/>
            </a:endParaRPr>
          </a:p>
        </p:txBody>
      </p:sp>
      <p:sp>
        <p:nvSpPr>
          <p:cNvPr id="509" name="Google Shape;509;p51"/>
          <p:cNvSpPr/>
          <p:nvPr/>
        </p:nvSpPr>
        <p:spPr>
          <a:xfrm>
            <a:off x="186300" y="761125"/>
            <a:ext cx="6476400" cy="11106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Storyboard</a:t>
            </a:r>
            <a:endParaRPr b="1" sz="1200">
              <a:latin typeface="Droid Sans"/>
              <a:ea typeface="Droid Sans"/>
              <a:cs typeface="Droid Sans"/>
              <a:sym typeface="Droid Sans"/>
            </a:endParaRPr>
          </a:p>
          <a:p>
            <a:pPr indent="0" lvl="0" marL="0" rtl="0" algn="l">
              <a:spcBef>
                <a:spcPts val="0"/>
              </a:spcBef>
              <a:spcAft>
                <a:spcPts val="0"/>
              </a:spcAft>
              <a:buNone/>
            </a:pPr>
            <a:br>
              <a:rPr lang="en-US" sz="1000">
                <a:solidFill>
                  <a:schemeClr val="dk1"/>
                </a:solidFill>
                <a:highlight>
                  <a:srgbClr val="FFFFFF"/>
                </a:highlight>
                <a:latin typeface="Droid Sans"/>
                <a:ea typeface="Droid Sans"/>
                <a:cs typeface="Droid Sans"/>
                <a:sym typeface="Droid Sans"/>
              </a:rPr>
            </a:br>
            <a:r>
              <a:rPr lang="en-US" sz="1000">
                <a:solidFill>
                  <a:schemeClr val="dk1"/>
                </a:solidFill>
                <a:highlight>
                  <a:srgbClr val="FFFFFF"/>
                </a:highlight>
                <a:latin typeface="Droid Sans"/>
                <a:ea typeface="Droid Sans"/>
                <a:cs typeface="Droid Sans"/>
                <a:sym typeface="Droid Sans"/>
              </a:rPr>
              <a:t>You will get an overall idea of the problem you will be solving and get end to end view of the data science pipeline. Reflect on the session just passed and note down your takeaways. </a:t>
            </a:r>
            <a:br>
              <a:rPr lang="en-US" sz="1000">
                <a:solidFill>
                  <a:schemeClr val="dk1"/>
                </a:solidFill>
                <a:highlight>
                  <a:srgbClr val="FFFFFF"/>
                </a:highlight>
                <a:latin typeface="Droid Sans"/>
                <a:ea typeface="Droid Sans"/>
                <a:cs typeface="Droid Sans"/>
                <a:sym typeface="Droid Sans"/>
              </a:rPr>
            </a:br>
            <a:endParaRPr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b="1" sz="1200">
              <a:latin typeface="Droid Sans"/>
              <a:ea typeface="Droid Sans"/>
              <a:cs typeface="Droid Sans"/>
              <a:sym typeface="Droid Sans"/>
            </a:endParaRPr>
          </a:p>
        </p:txBody>
      </p:sp>
      <p:sp>
        <p:nvSpPr>
          <p:cNvPr id="510" name="Google Shape;510;p51"/>
          <p:cNvSpPr txBox="1"/>
          <p:nvPr/>
        </p:nvSpPr>
        <p:spPr>
          <a:xfrm>
            <a:off x="1198775" y="140225"/>
            <a:ext cx="647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16C0F3"/>
                </a:solidFill>
                <a:latin typeface="Droid Sans"/>
                <a:ea typeface="Droid Sans"/>
                <a:cs typeface="Droid Sans"/>
                <a:sym typeface="Droid Sans"/>
              </a:rPr>
              <a:t>Understanding the Problem Statement</a:t>
            </a:r>
            <a:endParaRPr b="1" sz="2400">
              <a:solidFill>
                <a:srgbClr val="16C0F3"/>
              </a:solidFill>
              <a:latin typeface="Droid Sans"/>
              <a:ea typeface="Droid Sans"/>
              <a:cs typeface="Droid Sans"/>
              <a:sym typeface="Droid Sans"/>
            </a:endParaRPr>
          </a:p>
        </p:txBody>
      </p:sp>
      <p:sp>
        <p:nvSpPr>
          <p:cNvPr id="511" name="Google Shape;511;p51"/>
          <p:cNvSpPr/>
          <p:nvPr/>
        </p:nvSpPr>
        <p:spPr>
          <a:xfrm>
            <a:off x="174175" y="256150"/>
            <a:ext cx="1024500" cy="307500"/>
          </a:xfrm>
          <a:prstGeom prst="roundRect">
            <a:avLst>
              <a:gd fmla="val 16667" name="adj"/>
            </a:avLst>
          </a:prstGeom>
          <a:solidFill>
            <a:srgbClr val="16C0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Droid Sans"/>
                <a:ea typeface="Droid Sans"/>
                <a:cs typeface="Droid Sans"/>
                <a:sym typeface="Droid Sans"/>
              </a:rPr>
              <a:t>SESSION</a:t>
            </a:r>
            <a:endParaRPr b="1">
              <a:solidFill>
                <a:srgbClr val="FFFFFF"/>
              </a:solidFill>
              <a:latin typeface="Droid Sans"/>
              <a:ea typeface="Droid Sans"/>
              <a:cs typeface="Droid Sans"/>
              <a:sym typeface="Droid Sans"/>
            </a:endParaRPr>
          </a:p>
        </p:txBody>
      </p:sp>
      <p:sp>
        <p:nvSpPr>
          <p:cNvPr id="512" name="Google Shape;512;p51"/>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pSp>
        <p:nvGrpSpPr>
          <p:cNvPr id="513" name="Google Shape;513;p51"/>
          <p:cNvGrpSpPr/>
          <p:nvPr/>
        </p:nvGrpSpPr>
        <p:grpSpPr>
          <a:xfrm>
            <a:off x="9052674" y="3063"/>
            <a:ext cx="91325" cy="5137375"/>
            <a:chOff x="9052674" y="3063"/>
            <a:chExt cx="91325" cy="5137375"/>
          </a:xfrm>
        </p:grpSpPr>
        <p:pic>
          <p:nvPicPr>
            <p:cNvPr descr="GreyAtom-logo.png" id="514" name="Google Shape;514;p51"/>
            <p:cNvPicPr preferRelativeResize="0"/>
            <p:nvPr/>
          </p:nvPicPr>
          <p:blipFill rotWithShape="1">
            <a:blip r:embed="rId3">
              <a:alphaModFix/>
            </a:blip>
            <a:srcRect b="0" l="0" r="0" t="0"/>
            <a:stretch/>
          </p:blipFill>
          <p:spPr>
            <a:xfrm rot="-5400000">
              <a:off x="8885236" y="170500"/>
              <a:ext cx="426200" cy="91325"/>
            </a:xfrm>
            <a:prstGeom prst="rect">
              <a:avLst/>
            </a:prstGeom>
            <a:noFill/>
            <a:ln>
              <a:noFill/>
            </a:ln>
          </p:spPr>
        </p:pic>
        <p:pic>
          <p:nvPicPr>
            <p:cNvPr descr="GreyAtom-logo.png" id="515" name="Google Shape;515;p51"/>
            <p:cNvPicPr preferRelativeResize="0"/>
            <p:nvPr/>
          </p:nvPicPr>
          <p:blipFill rotWithShape="1">
            <a:blip r:embed="rId3">
              <a:alphaModFix/>
            </a:blip>
            <a:srcRect b="0" l="0" r="0" t="0"/>
            <a:stretch/>
          </p:blipFill>
          <p:spPr>
            <a:xfrm rot="-5400000">
              <a:off x="8885236" y="641618"/>
              <a:ext cx="426200" cy="91325"/>
            </a:xfrm>
            <a:prstGeom prst="rect">
              <a:avLst/>
            </a:prstGeom>
            <a:noFill/>
            <a:ln>
              <a:noFill/>
            </a:ln>
          </p:spPr>
        </p:pic>
        <p:pic>
          <p:nvPicPr>
            <p:cNvPr descr="GreyAtom-logo.png" id="516" name="Google Shape;516;p51"/>
            <p:cNvPicPr preferRelativeResize="0"/>
            <p:nvPr/>
          </p:nvPicPr>
          <p:blipFill rotWithShape="1">
            <a:blip r:embed="rId3">
              <a:alphaModFix/>
            </a:blip>
            <a:srcRect b="0" l="0" r="0" t="0"/>
            <a:stretch/>
          </p:blipFill>
          <p:spPr>
            <a:xfrm rot="-5400000">
              <a:off x="8885236" y="1112735"/>
              <a:ext cx="426200" cy="91325"/>
            </a:xfrm>
            <a:prstGeom prst="rect">
              <a:avLst/>
            </a:prstGeom>
            <a:noFill/>
            <a:ln>
              <a:noFill/>
            </a:ln>
          </p:spPr>
        </p:pic>
        <p:pic>
          <p:nvPicPr>
            <p:cNvPr descr="GreyAtom-logo.png" id="517" name="Google Shape;517;p51"/>
            <p:cNvPicPr preferRelativeResize="0"/>
            <p:nvPr/>
          </p:nvPicPr>
          <p:blipFill rotWithShape="1">
            <a:blip r:embed="rId3">
              <a:alphaModFix/>
            </a:blip>
            <a:srcRect b="0" l="0" r="0" t="0"/>
            <a:stretch/>
          </p:blipFill>
          <p:spPr>
            <a:xfrm rot="-5400000">
              <a:off x="8885236" y="1583853"/>
              <a:ext cx="426200" cy="91325"/>
            </a:xfrm>
            <a:prstGeom prst="rect">
              <a:avLst/>
            </a:prstGeom>
            <a:noFill/>
            <a:ln>
              <a:noFill/>
            </a:ln>
          </p:spPr>
        </p:pic>
        <p:pic>
          <p:nvPicPr>
            <p:cNvPr descr="GreyAtom-logo.png" id="518" name="Google Shape;518;p51"/>
            <p:cNvPicPr preferRelativeResize="0"/>
            <p:nvPr/>
          </p:nvPicPr>
          <p:blipFill rotWithShape="1">
            <a:blip r:embed="rId3">
              <a:alphaModFix/>
            </a:blip>
            <a:srcRect b="0" l="0" r="0" t="0"/>
            <a:stretch/>
          </p:blipFill>
          <p:spPr>
            <a:xfrm rot="-5400000">
              <a:off x="8885236" y="2054970"/>
              <a:ext cx="426200" cy="91325"/>
            </a:xfrm>
            <a:prstGeom prst="rect">
              <a:avLst/>
            </a:prstGeom>
            <a:noFill/>
            <a:ln>
              <a:noFill/>
            </a:ln>
          </p:spPr>
        </p:pic>
        <p:pic>
          <p:nvPicPr>
            <p:cNvPr descr="GreyAtom-logo.png" id="519" name="Google Shape;519;p51"/>
            <p:cNvPicPr preferRelativeResize="0"/>
            <p:nvPr/>
          </p:nvPicPr>
          <p:blipFill rotWithShape="1">
            <a:blip r:embed="rId3">
              <a:alphaModFix/>
            </a:blip>
            <a:srcRect b="0" l="0" r="0" t="0"/>
            <a:stretch/>
          </p:blipFill>
          <p:spPr>
            <a:xfrm rot="-5400000">
              <a:off x="8885236" y="2526088"/>
              <a:ext cx="426200" cy="91325"/>
            </a:xfrm>
            <a:prstGeom prst="rect">
              <a:avLst/>
            </a:prstGeom>
            <a:noFill/>
            <a:ln>
              <a:noFill/>
            </a:ln>
          </p:spPr>
        </p:pic>
        <p:pic>
          <p:nvPicPr>
            <p:cNvPr descr="GreyAtom-logo.png" id="520" name="Google Shape;520;p51"/>
            <p:cNvPicPr preferRelativeResize="0"/>
            <p:nvPr/>
          </p:nvPicPr>
          <p:blipFill rotWithShape="1">
            <a:blip r:embed="rId3">
              <a:alphaModFix/>
            </a:blip>
            <a:srcRect b="0" l="0" r="0" t="0"/>
            <a:stretch/>
          </p:blipFill>
          <p:spPr>
            <a:xfrm rot="-5400000">
              <a:off x="8885236" y="2997205"/>
              <a:ext cx="426200" cy="91325"/>
            </a:xfrm>
            <a:prstGeom prst="rect">
              <a:avLst/>
            </a:prstGeom>
            <a:noFill/>
            <a:ln>
              <a:noFill/>
            </a:ln>
          </p:spPr>
        </p:pic>
        <p:pic>
          <p:nvPicPr>
            <p:cNvPr descr="GreyAtom-logo.png" id="521" name="Google Shape;521;p51"/>
            <p:cNvPicPr preferRelativeResize="0"/>
            <p:nvPr/>
          </p:nvPicPr>
          <p:blipFill rotWithShape="1">
            <a:blip r:embed="rId3">
              <a:alphaModFix/>
            </a:blip>
            <a:srcRect b="0" l="0" r="0" t="0"/>
            <a:stretch/>
          </p:blipFill>
          <p:spPr>
            <a:xfrm rot="-5400000">
              <a:off x="8885236" y="3468323"/>
              <a:ext cx="426200" cy="91325"/>
            </a:xfrm>
            <a:prstGeom prst="rect">
              <a:avLst/>
            </a:prstGeom>
            <a:noFill/>
            <a:ln>
              <a:noFill/>
            </a:ln>
          </p:spPr>
        </p:pic>
        <p:pic>
          <p:nvPicPr>
            <p:cNvPr descr="GreyAtom-logo.png" id="522" name="Google Shape;522;p51"/>
            <p:cNvPicPr preferRelativeResize="0"/>
            <p:nvPr/>
          </p:nvPicPr>
          <p:blipFill rotWithShape="1">
            <a:blip r:embed="rId3">
              <a:alphaModFix/>
            </a:blip>
            <a:srcRect b="0" l="0" r="0" t="0"/>
            <a:stretch/>
          </p:blipFill>
          <p:spPr>
            <a:xfrm rot="-5400000">
              <a:off x="8885236" y="3939440"/>
              <a:ext cx="426200" cy="91325"/>
            </a:xfrm>
            <a:prstGeom prst="rect">
              <a:avLst/>
            </a:prstGeom>
            <a:noFill/>
            <a:ln>
              <a:noFill/>
            </a:ln>
          </p:spPr>
        </p:pic>
        <p:pic>
          <p:nvPicPr>
            <p:cNvPr descr="GreyAtom-logo.png" id="523" name="Google Shape;523;p51"/>
            <p:cNvPicPr preferRelativeResize="0"/>
            <p:nvPr/>
          </p:nvPicPr>
          <p:blipFill rotWithShape="1">
            <a:blip r:embed="rId3">
              <a:alphaModFix/>
            </a:blip>
            <a:srcRect b="0" l="0" r="0" t="0"/>
            <a:stretch/>
          </p:blipFill>
          <p:spPr>
            <a:xfrm rot="-5400000">
              <a:off x="8885236" y="4410558"/>
              <a:ext cx="426200" cy="91325"/>
            </a:xfrm>
            <a:prstGeom prst="rect">
              <a:avLst/>
            </a:prstGeom>
            <a:noFill/>
            <a:ln>
              <a:noFill/>
            </a:ln>
          </p:spPr>
        </p:pic>
        <p:pic>
          <p:nvPicPr>
            <p:cNvPr descr="GreyAtom-logo.png" id="524" name="Google Shape;524;p51"/>
            <p:cNvPicPr preferRelativeResize="0"/>
            <p:nvPr/>
          </p:nvPicPr>
          <p:blipFill rotWithShape="1">
            <a:blip r:embed="rId3">
              <a:alphaModFix/>
            </a:blip>
            <a:srcRect b="0" l="0" r="0" t="0"/>
            <a:stretch/>
          </p:blipFill>
          <p:spPr>
            <a:xfrm rot="-5400000">
              <a:off x="8885236" y="4881675"/>
              <a:ext cx="426200" cy="91325"/>
            </a:xfrm>
            <a:prstGeom prst="rect">
              <a:avLst/>
            </a:prstGeom>
            <a:noFill/>
            <a:ln>
              <a:noFill/>
            </a:ln>
          </p:spPr>
        </p:pic>
      </p:grpSp>
      <p:sp>
        <p:nvSpPr>
          <p:cNvPr id="525" name="Google Shape;525;p51"/>
          <p:cNvSpPr txBox="1"/>
          <p:nvPr>
            <p:ph idx="4294967295" type="title"/>
          </p:nvPr>
        </p:nvSpPr>
        <p:spPr>
          <a:xfrm>
            <a:off x="6701392" y="1934300"/>
            <a:ext cx="2332200" cy="1110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1200">
                <a:latin typeface="Arial"/>
                <a:ea typeface="Arial"/>
                <a:cs typeface="Arial"/>
                <a:sym typeface="Arial"/>
              </a:rPr>
              <a:t>Data Science is a way of </a:t>
            </a:r>
            <a:r>
              <a:rPr lang="en-US" sz="1200" u="sng">
                <a:solidFill>
                  <a:srgbClr val="434343"/>
                </a:solidFill>
                <a:latin typeface="Arial"/>
                <a:ea typeface="Arial"/>
                <a:cs typeface="Arial"/>
                <a:sym typeface="Arial"/>
              </a:rPr>
              <a:t>thinking about</a:t>
            </a:r>
            <a:r>
              <a:rPr lang="en-US" sz="1200">
                <a:latin typeface="Arial"/>
                <a:ea typeface="Arial"/>
                <a:cs typeface="Arial"/>
                <a:sym typeface="Arial"/>
              </a:rPr>
              <a:t> and </a:t>
            </a:r>
            <a:r>
              <a:rPr lang="en-US" sz="1200" u="sng">
                <a:solidFill>
                  <a:srgbClr val="434343"/>
                </a:solidFill>
                <a:latin typeface="Arial"/>
                <a:ea typeface="Arial"/>
                <a:cs typeface="Arial"/>
                <a:sym typeface="Arial"/>
              </a:rPr>
              <a:t>acting on</a:t>
            </a:r>
            <a:r>
              <a:rPr lang="en-US" sz="1200">
                <a:solidFill>
                  <a:srgbClr val="434343"/>
                </a:solidFill>
                <a:latin typeface="Arial"/>
                <a:ea typeface="Arial"/>
                <a:cs typeface="Arial"/>
                <a:sym typeface="Arial"/>
              </a:rPr>
              <a:t> </a:t>
            </a:r>
            <a:r>
              <a:rPr lang="en-US" sz="1200">
                <a:latin typeface="Arial"/>
                <a:ea typeface="Arial"/>
                <a:cs typeface="Arial"/>
                <a:sym typeface="Arial"/>
              </a:rPr>
              <a:t>the world so as to </a:t>
            </a:r>
            <a:r>
              <a:rPr lang="en-US" sz="1200" u="sng">
                <a:solidFill>
                  <a:srgbClr val="434343"/>
                </a:solidFill>
                <a:latin typeface="Arial"/>
                <a:ea typeface="Arial"/>
                <a:cs typeface="Arial"/>
                <a:sym typeface="Arial"/>
              </a:rPr>
              <a:t>learn</a:t>
            </a:r>
            <a:r>
              <a:rPr lang="en-US" sz="1200">
                <a:latin typeface="Arial"/>
                <a:ea typeface="Arial"/>
                <a:cs typeface="Arial"/>
                <a:sym typeface="Arial"/>
              </a:rPr>
              <a:t> more about it and to better </a:t>
            </a:r>
            <a:r>
              <a:rPr lang="en-US" sz="1200" u="sng">
                <a:solidFill>
                  <a:srgbClr val="434343"/>
                </a:solidFill>
                <a:latin typeface="Arial"/>
                <a:ea typeface="Arial"/>
                <a:cs typeface="Arial"/>
                <a:sym typeface="Arial"/>
              </a:rPr>
              <a:t>achieve</a:t>
            </a:r>
            <a:r>
              <a:rPr lang="en-US" sz="1200">
                <a:latin typeface="Arial"/>
                <a:ea typeface="Arial"/>
                <a:cs typeface="Arial"/>
                <a:sym typeface="Arial"/>
              </a:rPr>
              <a:t> our goals.</a:t>
            </a:r>
            <a:endParaRPr sz="1200">
              <a:solidFill>
                <a:srgbClr val="43434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2"/>
          <p:cNvSpPr/>
          <p:nvPr/>
        </p:nvSpPr>
        <p:spPr>
          <a:xfrm>
            <a:off x="186300" y="684925"/>
            <a:ext cx="7793400" cy="12495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Storyboard</a:t>
            </a:r>
            <a:endParaRPr b="1" sz="1200">
              <a:latin typeface="Droid Sans"/>
              <a:ea typeface="Droid Sans"/>
              <a:cs typeface="Droid Sans"/>
              <a:sym typeface="Droid Sans"/>
            </a:endParaRPr>
          </a:p>
          <a:p>
            <a:pPr indent="0" lvl="0" marL="0" rtl="0" algn="l">
              <a:spcBef>
                <a:spcPts val="0"/>
              </a:spcBef>
              <a:spcAft>
                <a:spcPts val="0"/>
              </a:spcAft>
              <a:buNone/>
            </a:pPr>
            <a:r>
              <a:rPr lang="en-US" sz="1000">
                <a:solidFill>
                  <a:schemeClr val="dk1"/>
                </a:solidFill>
                <a:highlight>
                  <a:srgbClr val="FFFFFF"/>
                </a:highlight>
                <a:latin typeface="Droid Sans"/>
                <a:ea typeface="Droid Sans"/>
                <a:cs typeface="Droid Sans"/>
                <a:sym typeface="Droid Sans"/>
              </a:rPr>
              <a:t>A deep dive into wrangling the data and getting the first level insights into the data. We will look at the complete data analysis pipeline and understand the key business insights that we can communicate at the first level itself. </a:t>
            </a:r>
            <a:endParaRPr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br>
              <a:rPr lang="en-US" sz="1000">
                <a:solidFill>
                  <a:schemeClr val="dk1"/>
                </a:solidFill>
                <a:highlight>
                  <a:srgbClr val="FFFFFF"/>
                </a:highlight>
                <a:latin typeface="Droid Sans"/>
                <a:ea typeface="Droid Sans"/>
                <a:cs typeface="Droid Sans"/>
                <a:sym typeface="Droid Sans"/>
              </a:rPr>
            </a:br>
            <a:endParaRPr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b="1" sz="1200">
              <a:latin typeface="Droid Sans"/>
              <a:ea typeface="Droid Sans"/>
              <a:cs typeface="Droid Sans"/>
              <a:sym typeface="Droid Sans"/>
            </a:endParaRPr>
          </a:p>
        </p:txBody>
      </p:sp>
      <p:sp>
        <p:nvSpPr>
          <p:cNvPr id="531" name="Google Shape;531;p52"/>
          <p:cNvSpPr/>
          <p:nvPr/>
        </p:nvSpPr>
        <p:spPr>
          <a:xfrm>
            <a:off x="186300" y="1934300"/>
            <a:ext cx="7793400" cy="29103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Key Takeaways</a:t>
            </a:r>
            <a:endParaRPr b="1" sz="1200">
              <a:latin typeface="Droid Sans"/>
              <a:ea typeface="Droid Sans"/>
              <a:cs typeface="Droid Sans"/>
              <a:sym typeface="Droid Sans"/>
            </a:endParaRPr>
          </a:p>
        </p:txBody>
      </p:sp>
      <p:sp>
        <p:nvSpPr>
          <p:cNvPr id="532" name="Google Shape;532;p52"/>
          <p:cNvSpPr txBox="1"/>
          <p:nvPr/>
        </p:nvSpPr>
        <p:spPr>
          <a:xfrm>
            <a:off x="1274975" y="140225"/>
            <a:ext cx="647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16C0F3"/>
                </a:solidFill>
                <a:latin typeface="Droid Sans"/>
                <a:ea typeface="Droid Sans"/>
                <a:cs typeface="Droid Sans"/>
                <a:sym typeface="Droid Sans"/>
              </a:rPr>
              <a:t>Exploratory Data Analysis</a:t>
            </a:r>
            <a:endParaRPr b="1" sz="2400">
              <a:solidFill>
                <a:srgbClr val="16C0F3"/>
              </a:solidFill>
              <a:latin typeface="Droid Sans"/>
              <a:ea typeface="Droid Sans"/>
              <a:cs typeface="Droid Sans"/>
              <a:sym typeface="Droid Sans"/>
            </a:endParaRPr>
          </a:p>
        </p:txBody>
      </p:sp>
      <p:sp>
        <p:nvSpPr>
          <p:cNvPr id="533" name="Google Shape;533;p52"/>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pSp>
        <p:nvGrpSpPr>
          <p:cNvPr id="534" name="Google Shape;534;p52"/>
          <p:cNvGrpSpPr/>
          <p:nvPr/>
        </p:nvGrpSpPr>
        <p:grpSpPr>
          <a:xfrm>
            <a:off x="9052674" y="3063"/>
            <a:ext cx="91325" cy="5137375"/>
            <a:chOff x="9052674" y="3063"/>
            <a:chExt cx="91325" cy="5137375"/>
          </a:xfrm>
        </p:grpSpPr>
        <p:pic>
          <p:nvPicPr>
            <p:cNvPr descr="GreyAtom-logo.png" id="535" name="Google Shape;535;p52"/>
            <p:cNvPicPr preferRelativeResize="0"/>
            <p:nvPr/>
          </p:nvPicPr>
          <p:blipFill rotWithShape="1">
            <a:blip r:embed="rId3">
              <a:alphaModFix/>
            </a:blip>
            <a:srcRect b="0" l="0" r="0" t="0"/>
            <a:stretch/>
          </p:blipFill>
          <p:spPr>
            <a:xfrm rot="-5400000">
              <a:off x="8885236" y="170500"/>
              <a:ext cx="426200" cy="91325"/>
            </a:xfrm>
            <a:prstGeom prst="rect">
              <a:avLst/>
            </a:prstGeom>
            <a:noFill/>
            <a:ln>
              <a:noFill/>
            </a:ln>
          </p:spPr>
        </p:pic>
        <p:pic>
          <p:nvPicPr>
            <p:cNvPr descr="GreyAtom-logo.png" id="536" name="Google Shape;536;p52"/>
            <p:cNvPicPr preferRelativeResize="0"/>
            <p:nvPr/>
          </p:nvPicPr>
          <p:blipFill rotWithShape="1">
            <a:blip r:embed="rId3">
              <a:alphaModFix/>
            </a:blip>
            <a:srcRect b="0" l="0" r="0" t="0"/>
            <a:stretch/>
          </p:blipFill>
          <p:spPr>
            <a:xfrm rot="-5400000">
              <a:off x="8885236" y="641618"/>
              <a:ext cx="426200" cy="91325"/>
            </a:xfrm>
            <a:prstGeom prst="rect">
              <a:avLst/>
            </a:prstGeom>
            <a:noFill/>
            <a:ln>
              <a:noFill/>
            </a:ln>
          </p:spPr>
        </p:pic>
        <p:pic>
          <p:nvPicPr>
            <p:cNvPr descr="GreyAtom-logo.png" id="537" name="Google Shape;537;p52"/>
            <p:cNvPicPr preferRelativeResize="0"/>
            <p:nvPr/>
          </p:nvPicPr>
          <p:blipFill rotWithShape="1">
            <a:blip r:embed="rId3">
              <a:alphaModFix/>
            </a:blip>
            <a:srcRect b="0" l="0" r="0" t="0"/>
            <a:stretch/>
          </p:blipFill>
          <p:spPr>
            <a:xfrm rot="-5400000">
              <a:off x="8885236" y="1112735"/>
              <a:ext cx="426200" cy="91325"/>
            </a:xfrm>
            <a:prstGeom prst="rect">
              <a:avLst/>
            </a:prstGeom>
            <a:noFill/>
            <a:ln>
              <a:noFill/>
            </a:ln>
          </p:spPr>
        </p:pic>
        <p:pic>
          <p:nvPicPr>
            <p:cNvPr descr="GreyAtom-logo.png" id="538" name="Google Shape;538;p52"/>
            <p:cNvPicPr preferRelativeResize="0"/>
            <p:nvPr/>
          </p:nvPicPr>
          <p:blipFill rotWithShape="1">
            <a:blip r:embed="rId3">
              <a:alphaModFix/>
            </a:blip>
            <a:srcRect b="0" l="0" r="0" t="0"/>
            <a:stretch/>
          </p:blipFill>
          <p:spPr>
            <a:xfrm rot="-5400000">
              <a:off x="8885236" y="1583853"/>
              <a:ext cx="426200" cy="91325"/>
            </a:xfrm>
            <a:prstGeom prst="rect">
              <a:avLst/>
            </a:prstGeom>
            <a:noFill/>
            <a:ln>
              <a:noFill/>
            </a:ln>
          </p:spPr>
        </p:pic>
        <p:pic>
          <p:nvPicPr>
            <p:cNvPr descr="GreyAtom-logo.png" id="539" name="Google Shape;539;p52"/>
            <p:cNvPicPr preferRelativeResize="0"/>
            <p:nvPr/>
          </p:nvPicPr>
          <p:blipFill rotWithShape="1">
            <a:blip r:embed="rId3">
              <a:alphaModFix/>
            </a:blip>
            <a:srcRect b="0" l="0" r="0" t="0"/>
            <a:stretch/>
          </p:blipFill>
          <p:spPr>
            <a:xfrm rot="-5400000">
              <a:off x="8885236" y="2054970"/>
              <a:ext cx="426200" cy="91325"/>
            </a:xfrm>
            <a:prstGeom prst="rect">
              <a:avLst/>
            </a:prstGeom>
            <a:noFill/>
            <a:ln>
              <a:noFill/>
            </a:ln>
          </p:spPr>
        </p:pic>
        <p:pic>
          <p:nvPicPr>
            <p:cNvPr descr="GreyAtom-logo.png" id="540" name="Google Shape;540;p52"/>
            <p:cNvPicPr preferRelativeResize="0"/>
            <p:nvPr/>
          </p:nvPicPr>
          <p:blipFill rotWithShape="1">
            <a:blip r:embed="rId3">
              <a:alphaModFix/>
            </a:blip>
            <a:srcRect b="0" l="0" r="0" t="0"/>
            <a:stretch/>
          </p:blipFill>
          <p:spPr>
            <a:xfrm rot="-5400000">
              <a:off x="8885236" y="2526088"/>
              <a:ext cx="426200" cy="91325"/>
            </a:xfrm>
            <a:prstGeom prst="rect">
              <a:avLst/>
            </a:prstGeom>
            <a:noFill/>
            <a:ln>
              <a:noFill/>
            </a:ln>
          </p:spPr>
        </p:pic>
        <p:pic>
          <p:nvPicPr>
            <p:cNvPr descr="GreyAtom-logo.png" id="541" name="Google Shape;541;p52"/>
            <p:cNvPicPr preferRelativeResize="0"/>
            <p:nvPr/>
          </p:nvPicPr>
          <p:blipFill rotWithShape="1">
            <a:blip r:embed="rId3">
              <a:alphaModFix/>
            </a:blip>
            <a:srcRect b="0" l="0" r="0" t="0"/>
            <a:stretch/>
          </p:blipFill>
          <p:spPr>
            <a:xfrm rot="-5400000">
              <a:off x="8885236" y="2997205"/>
              <a:ext cx="426200" cy="91325"/>
            </a:xfrm>
            <a:prstGeom prst="rect">
              <a:avLst/>
            </a:prstGeom>
            <a:noFill/>
            <a:ln>
              <a:noFill/>
            </a:ln>
          </p:spPr>
        </p:pic>
        <p:pic>
          <p:nvPicPr>
            <p:cNvPr descr="GreyAtom-logo.png" id="542" name="Google Shape;542;p52"/>
            <p:cNvPicPr preferRelativeResize="0"/>
            <p:nvPr/>
          </p:nvPicPr>
          <p:blipFill rotWithShape="1">
            <a:blip r:embed="rId3">
              <a:alphaModFix/>
            </a:blip>
            <a:srcRect b="0" l="0" r="0" t="0"/>
            <a:stretch/>
          </p:blipFill>
          <p:spPr>
            <a:xfrm rot="-5400000">
              <a:off x="8885236" y="3468323"/>
              <a:ext cx="426200" cy="91325"/>
            </a:xfrm>
            <a:prstGeom prst="rect">
              <a:avLst/>
            </a:prstGeom>
            <a:noFill/>
            <a:ln>
              <a:noFill/>
            </a:ln>
          </p:spPr>
        </p:pic>
        <p:pic>
          <p:nvPicPr>
            <p:cNvPr descr="GreyAtom-logo.png" id="543" name="Google Shape;543;p52"/>
            <p:cNvPicPr preferRelativeResize="0"/>
            <p:nvPr/>
          </p:nvPicPr>
          <p:blipFill rotWithShape="1">
            <a:blip r:embed="rId3">
              <a:alphaModFix/>
            </a:blip>
            <a:srcRect b="0" l="0" r="0" t="0"/>
            <a:stretch/>
          </p:blipFill>
          <p:spPr>
            <a:xfrm rot="-5400000">
              <a:off x="8885236" y="3939440"/>
              <a:ext cx="426200" cy="91325"/>
            </a:xfrm>
            <a:prstGeom prst="rect">
              <a:avLst/>
            </a:prstGeom>
            <a:noFill/>
            <a:ln>
              <a:noFill/>
            </a:ln>
          </p:spPr>
        </p:pic>
        <p:pic>
          <p:nvPicPr>
            <p:cNvPr descr="GreyAtom-logo.png" id="544" name="Google Shape;544;p52"/>
            <p:cNvPicPr preferRelativeResize="0"/>
            <p:nvPr/>
          </p:nvPicPr>
          <p:blipFill rotWithShape="1">
            <a:blip r:embed="rId3">
              <a:alphaModFix/>
            </a:blip>
            <a:srcRect b="0" l="0" r="0" t="0"/>
            <a:stretch/>
          </p:blipFill>
          <p:spPr>
            <a:xfrm rot="-5400000">
              <a:off x="8885236" y="4410558"/>
              <a:ext cx="426200" cy="91325"/>
            </a:xfrm>
            <a:prstGeom prst="rect">
              <a:avLst/>
            </a:prstGeom>
            <a:noFill/>
            <a:ln>
              <a:noFill/>
            </a:ln>
          </p:spPr>
        </p:pic>
        <p:pic>
          <p:nvPicPr>
            <p:cNvPr descr="GreyAtom-logo.png" id="545" name="Google Shape;545;p52"/>
            <p:cNvPicPr preferRelativeResize="0"/>
            <p:nvPr/>
          </p:nvPicPr>
          <p:blipFill rotWithShape="1">
            <a:blip r:embed="rId3">
              <a:alphaModFix/>
            </a:blip>
            <a:srcRect b="0" l="0" r="0" t="0"/>
            <a:stretch/>
          </p:blipFill>
          <p:spPr>
            <a:xfrm rot="-5400000">
              <a:off x="8885236" y="4881675"/>
              <a:ext cx="426200" cy="91325"/>
            </a:xfrm>
            <a:prstGeom prst="rect">
              <a:avLst/>
            </a:prstGeom>
            <a:noFill/>
            <a:ln>
              <a:noFill/>
            </a:ln>
          </p:spPr>
        </p:pic>
      </p:grpSp>
      <p:sp>
        <p:nvSpPr>
          <p:cNvPr id="546" name="Google Shape;546;p52"/>
          <p:cNvSpPr/>
          <p:nvPr/>
        </p:nvSpPr>
        <p:spPr>
          <a:xfrm>
            <a:off x="164450" y="319875"/>
            <a:ext cx="1191300" cy="2550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FFFF"/>
                </a:solidFill>
                <a:latin typeface="Droid Sans"/>
                <a:ea typeface="Droid Sans"/>
                <a:cs typeface="Droid Sans"/>
                <a:sym typeface="Droid Sans"/>
              </a:rPr>
              <a:t>WALKTHROUGH</a:t>
            </a:r>
            <a:endParaRPr b="1" sz="1000">
              <a:solidFill>
                <a:srgbClr val="FFFFFF"/>
              </a:solidFill>
              <a:latin typeface="Droid Sans"/>
              <a:ea typeface="Droid Sans"/>
              <a:cs typeface="Droid Sans"/>
              <a:sym typeface="Droid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3"/>
          <p:cNvSpPr/>
          <p:nvPr/>
        </p:nvSpPr>
        <p:spPr>
          <a:xfrm>
            <a:off x="186300" y="989725"/>
            <a:ext cx="8539200" cy="11106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Storyboard</a:t>
            </a:r>
            <a:endParaRPr b="1" sz="1200">
              <a:latin typeface="Droid Sans"/>
              <a:ea typeface="Droid Sans"/>
              <a:cs typeface="Droid Sans"/>
              <a:sym typeface="Droid Sans"/>
            </a:endParaRPr>
          </a:p>
          <a:p>
            <a:pPr indent="0" lvl="0" marL="0" rtl="0" algn="l">
              <a:spcBef>
                <a:spcPts val="0"/>
              </a:spcBef>
              <a:spcAft>
                <a:spcPts val="0"/>
              </a:spcAft>
              <a:buNone/>
            </a:pPr>
            <a:r>
              <a:t/>
            </a:r>
            <a:endParaRPr b="1" sz="1200">
              <a:latin typeface="Droid Sans"/>
              <a:ea typeface="Droid Sans"/>
              <a:cs typeface="Droid Sans"/>
              <a:sym typeface="Droid Sans"/>
            </a:endParaRPr>
          </a:p>
          <a:p>
            <a:pPr indent="0" lvl="0" marL="0" rtl="0" algn="just">
              <a:spcBef>
                <a:spcPts val="0"/>
              </a:spcBef>
              <a:spcAft>
                <a:spcPts val="0"/>
              </a:spcAft>
              <a:buClr>
                <a:schemeClr val="dk1"/>
              </a:buClr>
              <a:buSzPts val="1100"/>
              <a:buFont typeface="Arial"/>
              <a:buNone/>
            </a:pPr>
            <a:r>
              <a:rPr lang="en-US" sz="1000">
                <a:solidFill>
                  <a:schemeClr val="dk1"/>
                </a:solidFill>
                <a:highlight>
                  <a:schemeClr val="lt1"/>
                </a:highlight>
                <a:latin typeface="Droid Sans"/>
                <a:ea typeface="Droid Sans"/>
                <a:cs typeface="Droid Sans"/>
                <a:sym typeface="Droid Sans"/>
              </a:rPr>
              <a:t>Apply vanilla models on the data and then try to improve the model performance step-by-step. </a:t>
            </a:r>
            <a:endParaRPr b="1" sz="1200">
              <a:latin typeface="Droid Sans"/>
              <a:ea typeface="Droid Sans"/>
              <a:cs typeface="Droid Sans"/>
              <a:sym typeface="Droid Sans"/>
            </a:endParaRPr>
          </a:p>
          <a:p>
            <a:pPr indent="0" lvl="0" marL="0" rtl="0" algn="l">
              <a:spcBef>
                <a:spcPts val="0"/>
              </a:spcBef>
              <a:spcAft>
                <a:spcPts val="0"/>
              </a:spcAft>
              <a:buNone/>
            </a:pPr>
            <a:br>
              <a:rPr lang="en-US" sz="1000">
                <a:solidFill>
                  <a:schemeClr val="dk1"/>
                </a:solidFill>
                <a:highlight>
                  <a:srgbClr val="FFFFFF"/>
                </a:highlight>
                <a:latin typeface="Droid Sans"/>
                <a:ea typeface="Droid Sans"/>
                <a:cs typeface="Droid Sans"/>
                <a:sym typeface="Droid Sans"/>
              </a:rPr>
            </a:br>
            <a:endParaRPr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b="1" sz="1200">
              <a:latin typeface="Droid Sans"/>
              <a:ea typeface="Droid Sans"/>
              <a:cs typeface="Droid Sans"/>
              <a:sym typeface="Droid Sans"/>
            </a:endParaRPr>
          </a:p>
        </p:txBody>
      </p:sp>
      <p:sp>
        <p:nvSpPr>
          <p:cNvPr id="552" name="Google Shape;552;p53"/>
          <p:cNvSpPr/>
          <p:nvPr/>
        </p:nvSpPr>
        <p:spPr>
          <a:xfrm>
            <a:off x="186300" y="2239100"/>
            <a:ext cx="8539200" cy="25002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Key Takeaways</a:t>
            </a:r>
            <a:endParaRPr b="1" sz="1200">
              <a:latin typeface="Droid Sans"/>
              <a:ea typeface="Droid Sans"/>
              <a:cs typeface="Droid Sans"/>
              <a:sym typeface="Droid Sans"/>
            </a:endParaRPr>
          </a:p>
        </p:txBody>
      </p:sp>
      <p:sp>
        <p:nvSpPr>
          <p:cNvPr id="553" name="Google Shape;553;p53"/>
          <p:cNvSpPr txBox="1"/>
          <p:nvPr/>
        </p:nvSpPr>
        <p:spPr>
          <a:xfrm>
            <a:off x="1351175" y="140225"/>
            <a:ext cx="6476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2400">
                <a:solidFill>
                  <a:srgbClr val="16C0F3"/>
                </a:solidFill>
                <a:latin typeface="Droid Sans"/>
                <a:ea typeface="Droid Sans"/>
                <a:cs typeface="Droid Sans"/>
                <a:sym typeface="Droid Sans"/>
              </a:rPr>
              <a:t>Model Building</a:t>
            </a:r>
            <a:endParaRPr b="1" sz="2400">
              <a:solidFill>
                <a:srgbClr val="16C0F3"/>
              </a:solidFill>
              <a:latin typeface="Droid Sans"/>
              <a:ea typeface="Droid Sans"/>
              <a:cs typeface="Droid Sans"/>
              <a:sym typeface="Droid Sans"/>
            </a:endParaRPr>
          </a:p>
        </p:txBody>
      </p:sp>
      <p:sp>
        <p:nvSpPr>
          <p:cNvPr id="554" name="Google Shape;554;p53"/>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pSp>
        <p:nvGrpSpPr>
          <p:cNvPr id="555" name="Google Shape;555;p53"/>
          <p:cNvGrpSpPr/>
          <p:nvPr/>
        </p:nvGrpSpPr>
        <p:grpSpPr>
          <a:xfrm>
            <a:off x="9052674" y="3063"/>
            <a:ext cx="91325" cy="5137375"/>
            <a:chOff x="9052674" y="3063"/>
            <a:chExt cx="91325" cy="5137375"/>
          </a:xfrm>
        </p:grpSpPr>
        <p:pic>
          <p:nvPicPr>
            <p:cNvPr descr="GreyAtom-logo.png" id="556" name="Google Shape;556;p53"/>
            <p:cNvPicPr preferRelativeResize="0"/>
            <p:nvPr/>
          </p:nvPicPr>
          <p:blipFill rotWithShape="1">
            <a:blip r:embed="rId3">
              <a:alphaModFix/>
            </a:blip>
            <a:srcRect b="0" l="0" r="0" t="0"/>
            <a:stretch/>
          </p:blipFill>
          <p:spPr>
            <a:xfrm rot="-5400000">
              <a:off x="8885236" y="170500"/>
              <a:ext cx="426200" cy="91325"/>
            </a:xfrm>
            <a:prstGeom prst="rect">
              <a:avLst/>
            </a:prstGeom>
            <a:noFill/>
            <a:ln>
              <a:noFill/>
            </a:ln>
          </p:spPr>
        </p:pic>
        <p:pic>
          <p:nvPicPr>
            <p:cNvPr descr="GreyAtom-logo.png" id="557" name="Google Shape;557;p53"/>
            <p:cNvPicPr preferRelativeResize="0"/>
            <p:nvPr/>
          </p:nvPicPr>
          <p:blipFill rotWithShape="1">
            <a:blip r:embed="rId3">
              <a:alphaModFix/>
            </a:blip>
            <a:srcRect b="0" l="0" r="0" t="0"/>
            <a:stretch/>
          </p:blipFill>
          <p:spPr>
            <a:xfrm rot="-5400000">
              <a:off x="8885236" y="641618"/>
              <a:ext cx="426200" cy="91325"/>
            </a:xfrm>
            <a:prstGeom prst="rect">
              <a:avLst/>
            </a:prstGeom>
            <a:noFill/>
            <a:ln>
              <a:noFill/>
            </a:ln>
          </p:spPr>
        </p:pic>
        <p:pic>
          <p:nvPicPr>
            <p:cNvPr descr="GreyAtom-logo.png" id="558" name="Google Shape;558;p53"/>
            <p:cNvPicPr preferRelativeResize="0"/>
            <p:nvPr/>
          </p:nvPicPr>
          <p:blipFill rotWithShape="1">
            <a:blip r:embed="rId3">
              <a:alphaModFix/>
            </a:blip>
            <a:srcRect b="0" l="0" r="0" t="0"/>
            <a:stretch/>
          </p:blipFill>
          <p:spPr>
            <a:xfrm rot="-5400000">
              <a:off x="8885236" y="1112735"/>
              <a:ext cx="426200" cy="91325"/>
            </a:xfrm>
            <a:prstGeom prst="rect">
              <a:avLst/>
            </a:prstGeom>
            <a:noFill/>
            <a:ln>
              <a:noFill/>
            </a:ln>
          </p:spPr>
        </p:pic>
        <p:pic>
          <p:nvPicPr>
            <p:cNvPr descr="GreyAtom-logo.png" id="559" name="Google Shape;559;p53"/>
            <p:cNvPicPr preferRelativeResize="0"/>
            <p:nvPr/>
          </p:nvPicPr>
          <p:blipFill rotWithShape="1">
            <a:blip r:embed="rId3">
              <a:alphaModFix/>
            </a:blip>
            <a:srcRect b="0" l="0" r="0" t="0"/>
            <a:stretch/>
          </p:blipFill>
          <p:spPr>
            <a:xfrm rot="-5400000">
              <a:off x="8885236" y="1583853"/>
              <a:ext cx="426200" cy="91325"/>
            </a:xfrm>
            <a:prstGeom prst="rect">
              <a:avLst/>
            </a:prstGeom>
            <a:noFill/>
            <a:ln>
              <a:noFill/>
            </a:ln>
          </p:spPr>
        </p:pic>
        <p:pic>
          <p:nvPicPr>
            <p:cNvPr descr="GreyAtom-logo.png" id="560" name="Google Shape;560;p53"/>
            <p:cNvPicPr preferRelativeResize="0"/>
            <p:nvPr/>
          </p:nvPicPr>
          <p:blipFill rotWithShape="1">
            <a:blip r:embed="rId3">
              <a:alphaModFix/>
            </a:blip>
            <a:srcRect b="0" l="0" r="0" t="0"/>
            <a:stretch/>
          </p:blipFill>
          <p:spPr>
            <a:xfrm rot="-5400000">
              <a:off x="8885236" y="2054970"/>
              <a:ext cx="426200" cy="91325"/>
            </a:xfrm>
            <a:prstGeom prst="rect">
              <a:avLst/>
            </a:prstGeom>
            <a:noFill/>
            <a:ln>
              <a:noFill/>
            </a:ln>
          </p:spPr>
        </p:pic>
        <p:pic>
          <p:nvPicPr>
            <p:cNvPr descr="GreyAtom-logo.png" id="561" name="Google Shape;561;p53"/>
            <p:cNvPicPr preferRelativeResize="0"/>
            <p:nvPr/>
          </p:nvPicPr>
          <p:blipFill rotWithShape="1">
            <a:blip r:embed="rId3">
              <a:alphaModFix/>
            </a:blip>
            <a:srcRect b="0" l="0" r="0" t="0"/>
            <a:stretch/>
          </p:blipFill>
          <p:spPr>
            <a:xfrm rot="-5400000">
              <a:off x="8885236" y="2526088"/>
              <a:ext cx="426200" cy="91325"/>
            </a:xfrm>
            <a:prstGeom prst="rect">
              <a:avLst/>
            </a:prstGeom>
            <a:noFill/>
            <a:ln>
              <a:noFill/>
            </a:ln>
          </p:spPr>
        </p:pic>
        <p:pic>
          <p:nvPicPr>
            <p:cNvPr descr="GreyAtom-logo.png" id="562" name="Google Shape;562;p53"/>
            <p:cNvPicPr preferRelativeResize="0"/>
            <p:nvPr/>
          </p:nvPicPr>
          <p:blipFill rotWithShape="1">
            <a:blip r:embed="rId3">
              <a:alphaModFix/>
            </a:blip>
            <a:srcRect b="0" l="0" r="0" t="0"/>
            <a:stretch/>
          </p:blipFill>
          <p:spPr>
            <a:xfrm rot="-5400000">
              <a:off x="8885236" y="2997205"/>
              <a:ext cx="426200" cy="91325"/>
            </a:xfrm>
            <a:prstGeom prst="rect">
              <a:avLst/>
            </a:prstGeom>
            <a:noFill/>
            <a:ln>
              <a:noFill/>
            </a:ln>
          </p:spPr>
        </p:pic>
        <p:pic>
          <p:nvPicPr>
            <p:cNvPr descr="GreyAtom-logo.png" id="563" name="Google Shape;563;p53"/>
            <p:cNvPicPr preferRelativeResize="0"/>
            <p:nvPr/>
          </p:nvPicPr>
          <p:blipFill rotWithShape="1">
            <a:blip r:embed="rId3">
              <a:alphaModFix/>
            </a:blip>
            <a:srcRect b="0" l="0" r="0" t="0"/>
            <a:stretch/>
          </p:blipFill>
          <p:spPr>
            <a:xfrm rot="-5400000">
              <a:off x="8885236" y="3468323"/>
              <a:ext cx="426200" cy="91325"/>
            </a:xfrm>
            <a:prstGeom prst="rect">
              <a:avLst/>
            </a:prstGeom>
            <a:noFill/>
            <a:ln>
              <a:noFill/>
            </a:ln>
          </p:spPr>
        </p:pic>
        <p:pic>
          <p:nvPicPr>
            <p:cNvPr descr="GreyAtom-logo.png" id="564" name="Google Shape;564;p53"/>
            <p:cNvPicPr preferRelativeResize="0"/>
            <p:nvPr/>
          </p:nvPicPr>
          <p:blipFill rotWithShape="1">
            <a:blip r:embed="rId3">
              <a:alphaModFix/>
            </a:blip>
            <a:srcRect b="0" l="0" r="0" t="0"/>
            <a:stretch/>
          </p:blipFill>
          <p:spPr>
            <a:xfrm rot="-5400000">
              <a:off x="8885236" y="3939440"/>
              <a:ext cx="426200" cy="91325"/>
            </a:xfrm>
            <a:prstGeom prst="rect">
              <a:avLst/>
            </a:prstGeom>
            <a:noFill/>
            <a:ln>
              <a:noFill/>
            </a:ln>
          </p:spPr>
        </p:pic>
        <p:pic>
          <p:nvPicPr>
            <p:cNvPr descr="GreyAtom-logo.png" id="565" name="Google Shape;565;p53"/>
            <p:cNvPicPr preferRelativeResize="0"/>
            <p:nvPr/>
          </p:nvPicPr>
          <p:blipFill rotWithShape="1">
            <a:blip r:embed="rId3">
              <a:alphaModFix/>
            </a:blip>
            <a:srcRect b="0" l="0" r="0" t="0"/>
            <a:stretch/>
          </p:blipFill>
          <p:spPr>
            <a:xfrm rot="-5400000">
              <a:off x="8885236" y="4410558"/>
              <a:ext cx="426200" cy="91325"/>
            </a:xfrm>
            <a:prstGeom prst="rect">
              <a:avLst/>
            </a:prstGeom>
            <a:noFill/>
            <a:ln>
              <a:noFill/>
            </a:ln>
          </p:spPr>
        </p:pic>
        <p:pic>
          <p:nvPicPr>
            <p:cNvPr descr="GreyAtom-logo.png" id="566" name="Google Shape;566;p53"/>
            <p:cNvPicPr preferRelativeResize="0"/>
            <p:nvPr/>
          </p:nvPicPr>
          <p:blipFill rotWithShape="1">
            <a:blip r:embed="rId3">
              <a:alphaModFix/>
            </a:blip>
            <a:srcRect b="0" l="0" r="0" t="0"/>
            <a:stretch/>
          </p:blipFill>
          <p:spPr>
            <a:xfrm rot="-5400000">
              <a:off x="8885236" y="4881675"/>
              <a:ext cx="426200" cy="91325"/>
            </a:xfrm>
            <a:prstGeom prst="rect">
              <a:avLst/>
            </a:prstGeom>
            <a:noFill/>
            <a:ln>
              <a:noFill/>
            </a:ln>
          </p:spPr>
        </p:pic>
      </p:grpSp>
      <p:sp>
        <p:nvSpPr>
          <p:cNvPr id="567" name="Google Shape;567;p53"/>
          <p:cNvSpPr/>
          <p:nvPr/>
        </p:nvSpPr>
        <p:spPr>
          <a:xfrm>
            <a:off x="164450" y="319875"/>
            <a:ext cx="1191300" cy="2550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FFFF"/>
                </a:solidFill>
                <a:latin typeface="Droid Sans"/>
                <a:ea typeface="Droid Sans"/>
                <a:cs typeface="Droid Sans"/>
                <a:sym typeface="Droid Sans"/>
              </a:rPr>
              <a:t>WALKTHROUGH</a:t>
            </a:r>
            <a:endParaRPr b="1" sz="1000">
              <a:solidFill>
                <a:srgbClr val="FFFFFF"/>
              </a:solidFill>
              <a:latin typeface="Droid Sans"/>
              <a:ea typeface="Droid Sans"/>
              <a:cs typeface="Droid Sans"/>
              <a:sym typeface="Droid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4"/>
          <p:cNvSpPr/>
          <p:nvPr/>
        </p:nvSpPr>
        <p:spPr>
          <a:xfrm>
            <a:off x="186300" y="989725"/>
            <a:ext cx="6476400" cy="13257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Storyboard</a:t>
            </a:r>
            <a:endParaRPr b="1" sz="1200">
              <a:latin typeface="Droid Sans"/>
              <a:ea typeface="Droid Sans"/>
              <a:cs typeface="Droid Sans"/>
              <a:sym typeface="Droid Sans"/>
            </a:endParaRPr>
          </a:p>
          <a:p>
            <a:pPr indent="0" lvl="0" marL="0" rtl="0" algn="l">
              <a:spcBef>
                <a:spcPts val="0"/>
              </a:spcBef>
              <a:spcAft>
                <a:spcPts val="0"/>
              </a:spcAft>
              <a:buNone/>
            </a:pPr>
            <a:br>
              <a:rPr lang="en-US" sz="1000">
                <a:solidFill>
                  <a:schemeClr val="dk1"/>
                </a:solidFill>
                <a:highlight>
                  <a:srgbClr val="FFFFFF"/>
                </a:highlight>
                <a:latin typeface="Droid Sans"/>
                <a:ea typeface="Droid Sans"/>
                <a:cs typeface="Droid Sans"/>
                <a:sym typeface="Droid Sans"/>
              </a:rPr>
            </a:br>
            <a:r>
              <a:rPr lang="en-US" sz="1000">
                <a:solidFill>
                  <a:schemeClr val="dk1"/>
                </a:solidFill>
                <a:highlight>
                  <a:srgbClr val="FFFFFF"/>
                </a:highlight>
                <a:latin typeface="Droid Sans"/>
                <a:ea typeface="Droid Sans"/>
                <a:cs typeface="Droid Sans"/>
                <a:sym typeface="Droid Sans"/>
              </a:rPr>
              <a:t>Metric Design and the tradeoffs we need to take while choosing the right metric and model. Need to ensure that we align to the overall business metric.</a:t>
            </a:r>
            <a:endParaRPr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sz="8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b="1" sz="800">
              <a:latin typeface="Droid Sans"/>
              <a:ea typeface="Droid Sans"/>
              <a:cs typeface="Droid Sans"/>
              <a:sym typeface="Droid Sans"/>
            </a:endParaRPr>
          </a:p>
        </p:txBody>
      </p:sp>
      <p:sp>
        <p:nvSpPr>
          <p:cNvPr id="573" name="Google Shape;573;p54"/>
          <p:cNvSpPr/>
          <p:nvPr/>
        </p:nvSpPr>
        <p:spPr>
          <a:xfrm>
            <a:off x="186300" y="2315300"/>
            <a:ext cx="6476400" cy="25002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Key Takeaways</a:t>
            </a:r>
            <a:endParaRPr b="1" sz="1200">
              <a:latin typeface="Droid Sans"/>
              <a:ea typeface="Droid Sans"/>
              <a:cs typeface="Droid Sans"/>
              <a:sym typeface="Droid Sans"/>
            </a:endParaRPr>
          </a:p>
        </p:txBody>
      </p:sp>
      <p:sp>
        <p:nvSpPr>
          <p:cNvPr id="574" name="Google Shape;574;p54"/>
          <p:cNvSpPr txBox="1"/>
          <p:nvPr/>
        </p:nvSpPr>
        <p:spPr>
          <a:xfrm>
            <a:off x="1351175" y="216425"/>
            <a:ext cx="6476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2400">
                <a:solidFill>
                  <a:srgbClr val="16C0F3"/>
                </a:solidFill>
                <a:latin typeface="Droid Sans"/>
                <a:ea typeface="Droid Sans"/>
                <a:cs typeface="Droid Sans"/>
                <a:sym typeface="Droid Sans"/>
              </a:rPr>
              <a:t>Model Evaluation</a:t>
            </a:r>
            <a:endParaRPr b="1" sz="2400">
              <a:solidFill>
                <a:srgbClr val="16C0F3"/>
              </a:solidFill>
              <a:latin typeface="Droid Sans"/>
              <a:ea typeface="Droid Sans"/>
              <a:cs typeface="Droid Sans"/>
              <a:sym typeface="Droid Sans"/>
            </a:endParaRPr>
          </a:p>
        </p:txBody>
      </p:sp>
      <p:sp>
        <p:nvSpPr>
          <p:cNvPr id="575" name="Google Shape;575;p54"/>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pSp>
        <p:nvGrpSpPr>
          <p:cNvPr id="576" name="Google Shape;576;p54"/>
          <p:cNvGrpSpPr/>
          <p:nvPr/>
        </p:nvGrpSpPr>
        <p:grpSpPr>
          <a:xfrm>
            <a:off x="9052674" y="3063"/>
            <a:ext cx="91325" cy="5137375"/>
            <a:chOff x="9052674" y="3063"/>
            <a:chExt cx="91325" cy="5137375"/>
          </a:xfrm>
        </p:grpSpPr>
        <p:pic>
          <p:nvPicPr>
            <p:cNvPr descr="GreyAtom-logo.png" id="577" name="Google Shape;577;p54"/>
            <p:cNvPicPr preferRelativeResize="0"/>
            <p:nvPr/>
          </p:nvPicPr>
          <p:blipFill rotWithShape="1">
            <a:blip r:embed="rId3">
              <a:alphaModFix/>
            </a:blip>
            <a:srcRect b="0" l="0" r="0" t="0"/>
            <a:stretch/>
          </p:blipFill>
          <p:spPr>
            <a:xfrm rot="-5400000">
              <a:off x="8885236" y="170500"/>
              <a:ext cx="426200" cy="91325"/>
            </a:xfrm>
            <a:prstGeom prst="rect">
              <a:avLst/>
            </a:prstGeom>
            <a:noFill/>
            <a:ln>
              <a:noFill/>
            </a:ln>
          </p:spPr>
        </p:pic>
        <p:pic>
          <p:nvPicPr>
            <p:cNvPr descr="GreyAtom-logo.png" id="578" name="Google Shape;578;p54"/>
            <p:cNvPicPr preferRelativeResize="0"/>
            <p:nvPr/>
          </p:nvPicPr>
          <p:blipFill rotWithShape="1">
            <a:blip r:embed="rId3">
              <a:alphaModFix/>
            </a:blip>
            <a:srcRect b="0" l="0" r="0" t="0"/>
            <a:stretch/>
          </p:blipFill>
          <p:spPr>
            <a:xfrm rot="-5400000">
              <a:off x="8885236" y="641618"/>
              <a:ext cx="426200" cy="91325"/>
            </a:xfrm>
            <a:prstGeom prst="rect">
              <a:avLst/>
            </a:prstGeom>
            <a:noFill/>
            <a:ln>
              <a:noFill/>
            </a:ln>
          </p:spPr>
        </p:pic>
        <p:pic>
          <p:nvPicPr>
            <p:cNvPr descr="GreyAtom-logo.png" id="579" name="Google Shape;579;p54"/>
            <p:cNvPicPr preferRelativeResize="0"/>
            <p:nvPr/>
          </p:nvPicPr>
          <p:blipFill rotWithShape="1">
            <a:blip r:embed="rId3">
              <a:alphaModFix/>
            </a:blip>
            <a:srcRect b="0" l="0" r="0" t="0"/>
            <a:stretch/>
          </p:blipFill>
          <p:spPr>
            <a:xfrm rot="-5400000">
              <a:off x="8885236" y="1112735"/>
              <a:ext cx="426200" cy="91325"/>
            </a:xfrm>
            <a:prstGeom prst="rect">
              <a:avLst/>
            </a:prstGeom>
            <a:noFill/>
            <a:ln>
              <a:noFill/>
            </a:ln>
          </p:spPr>
        </p:pic>
        <p:pic>
          <p:nvPicPr>
            <p:cNvPr descr="GreyAtom-logo.png" id="580" name="Google Shape;580;p54"/>
            <p:cNvPicPr preferRelativeResize="0"/>
            <p:nvPr/>
          </p:nvPicPr>
          <p:blipFill rotWithShape="1">
            <a:blip r:embed="rId3">
              <a:alphaModFix/>
            </a:blip>
            <a:srcRect b="0" l="0" r="0" t="0"/>
            <a:stretch/>
          </p:blipFill>
          <p:spPr>
            <a:xfrm rot="-5400000">
              <a:off x="8885236" y="1583853"/>
              <a:ext cx="426200" cy="91325"/>
            </a:xfrm>
            <a:prstGeom prst="rect">
              <a:avLst/>
            </a:prstGeom>
            <a:noFill/>
            <a:ln>
              <a:noFill/>
            </a:ln>
          </p:spPr>
        </p:pic>
        <p:pic>
          <p:nvPicPr>
            <p:cNvPr descr="GreyAtom-logo.png" id="581" name="Google Shape;581;p54"/>
            <p:cNvPicPr preferRelativeResize="0"/>
            <p:nvPr/>
          </p:nvPicPr>
          <p:blipFill rotWithShape="1">
            <a:blip r:embed="rId3">
              <a:alphaModFix/>
            </a:blip>
            <a:srcRect b="0" l="0" r="0" t="0"/>
            <a:stretch/>
          </p:blipFill>
          <p:spPr>
            <a:xfrm rot="-5400000">
              <a:off x="8885236" y="2054970"/>
              <a:ext cx="426200" cy="91325"/>
            </a:xfrm>
            <a:prstGeom prst="rect">
              <a:avLst/>
            </a:prstGeom>
            <a:noFill/>
            <a:ln>
              <a:noFill/>
            </a:ln>
          </p:spPr>
        </p:pic>
        <p:pic>
          <p:nvPicPr>
            <p:cNvPr descr="GreyAtom-logo.png" id="582" name="Google Shape;582;p54"/>
            <p:cNvPicPr preferRelativeResize="0"/>
            <p:nvPr/>
          </p:nvPicPr>
          <p:blipFill rotWithShape="1">
            <a:blip r:embed="rId3">
              <a:alphaModFix/>
            </a:blip>
            <a:srcRect b="0" l="0" r="0" t="0"/>
            <a:stretch/>
          </p:blipFill>
          <p:spPr>
            <a:xfrm rot="-5400000">
              <a:off x="8885236" y="2526088"/>
              <a:ext cx="426200" cy="91325"/>
            </a:xfrm>
            <a:prstGeom prst="rect">
              <a:avLst/>
            </a:prstGeom>
            <a:noFill/>
            <a:ln>
              <a:noFill/>
            </a:ln>
          </p:spPr>
        </p:pic>
        <p:pic>
          <p:nvPicPr>
            <p:cNvPr descr="GreyAtom-logo.png" id="583" name="Google Shape;583;p54"/>
            <p:cNvPicPr preferRelativeResize="0"/>
            <p:nvPr/>
          </p:nvPicPr>
          <p:blipFill rotWithShape="1">
            <a:blip r:embed="rId3">
              <a:alphaModFix/>
            </a:blip>
            <a:srcRect b="0" l="0" r="0" t="0"/>
            <a:stretch/>
          </p:blipFill>
          <p:spPr>
            <a:xfrm rot="-5400000">
              <a:off x="8885236" y="2997205"/>
              <a:ext cx="426200" cy="91325"/>
            </a:xfrm>
            <a:prstGeom prst="rect">
              <a:avLst/>
            </a:prstGeom>
            <a:noFill/>
            <a:ln>
              <a:noFill/>
            </a:ln>
          </p:spPr>
        </p:pic>
        <p:pic>
          <p:nvPicPr>
            <p:cNvPr descr="GreyAtom-logo.png" id="584" name="Google Shape;584;p54"/>
            <p:cNvPicPr preferRelativeResize="0"/>
            <p:nvPr/>
          </p:nvPicPr>
          <p:blipFill rotWithShape="1">
            <a:blip r:embed="rId3">
              <a:alphaModFix/>
            </a:blip>
            <a:srcRect b="0" l="0" r="0" t="0"/>
            <a:stretch/>
          </p:blipFill>
          <p:spPr>
            <a:xfrm rot="-5400000">
              <a:off x="8885236" y="3468323"/>
              <a:ext cx="426200" cy="91325"/>
            </a:xfrm>
            <a:prstGeom prst="rect">
              <a:avLst/>
            </a:prstGeom>
            <a:noFill/>
            <a:ln>
              <a:noFill/>
            </a:ln>
          </p:spPr>
        </p:pic>
        <p:pic>
          <p:nvPicPr>
            <p:cNvPr descr="GreyAtom-logo.png" id="585" name="Google Shape;585;p54"/>
            <p:cNvPicPr preferRelativeResize="0"/>
            <p:nvPr/>
          </p:nvPicPr>
          <p:blipFill rotWithShape="1">
            <a:blip r:embed="rId3">
              <a:alphaModFix/>
            </a:blip>
            <a:srcRect b="0" l="0" r="0" t="0"/>
            <a:stretch/>
          </p:blipFill>
          <p:spPr>
            <a:xfrm rot="-5400000">
              <a:off x="8885236" y="3939440"/>
              <a:ext cx="426200" cy="91325"/>
            </a:xfrm>
            <a:prstGeom prst="rect">
              <a:avLst/>
            </a:prstGeom>
            <a:noFill/>
            <a:ln>
              <a:noFill/>
            </a:ln>
          </p:spPr>
        </p:pic>
        <p:pic>
          <p:nvPicPr>
            <p:cNvPr descr="GreyAtom-logo.png" id="586" name="Google Shape;586;p54"/>
            <p:cNvPicPr preferRelativeResize="0"/>
            <p:nvPr/>
          </p:nvPicPr>
          <p:blipFill rotWithShape="1">
            <a:blip r:embed="rId3">
              <a:alphaModFix/>
            </a:blip>
            <a:srcRect b="0" l="0" r="0" t="0"/>
            <a:stretch/>
          </p:blipFill>
          <p:spPr>
            <a:xfrm rot="-5400000">
              <a:off x="8885236" y="4410558"/>
              <a:ext cx="426200" cy="91325"/>
            </a:xfrm>
            <a:prstGeom prst="rect">
              <a:avLst/>
            </a:prstGeom>
            <a:noFill/>
            <a:ln>
              <a:noFill/>
            </a:ln>
          </p:spPr>
        </p:pic>
        <p:pic>
          <p:nvPicPr>
            <p:cNvPr descr="GreyAtom-logo.png" id="587" name="Google Shape;587;p54"/>
            <p:cNvPicPr preferRelativeResize="0"/>
            <p:nvPr/>
          </p:nvPicPr>
          <p:blipFill rotWithShape="1">
            <a:blip r:embed="rId3">
              <a:alphaModFix/>
            </a:blip>
            <a:srcRect b="0" l="0" r="0" t="0"/>
            <a:stretch/>
          </p:blipFill>
          <p:spPr>
            <a:xfrm rot="-5400000">
              <a:off x="8885236" y="4881675"/>
              <a:ext cx="426200" cy="91325"/>
            </a:xfrm>
            <a:prstGeom prst="rect">
              <a:avLst/>
            </a:prstGeom>
            <a:noFill/>
            <a:ln>
              <a:noFill/>
            </a:ln>
          </p:spPr>
        </p:pic>
      </p:grpSp>
      <p:sp>
        <p:nvSpPr>
          <p:cNvPr id="588" name="Google Shape;588;p54"/>
          <p:cNvSpPr/>
          <p:nvPr/>
        </p:nvSpPr>
        <p:spPr>
          <a:xfrm>
            <a:off x="164450" y="319875"/>
            <a:ext cx="1191300" cy="2550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FFFF"/>
                </a:solidFill>
                <a:latin typeface="Droid Sans"/>
                <a:ea typeface="Droid Sans"/>
                <a:cs typeface="Droid Sans"/>
                <a:sym typeface="Droid Sans"/>
              </a:rPr>
              <a:t>WALKTHROUGH</a:t>
            </a:r>
            <a:endParaRPr b="1" sz="1000">
              <a:solidFill>
                <a:srgbClr val="FFFFFF"/>
              </a:solidFill>
              <a:latin typeface="Droid Sans"/>
              <a:ea typeface="Droid Sans"/>
              <a:cs typeface="Droid Sans"/>
              <a:sym typeface="Droid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5"/>
          <p:cNvSpPr/>
          <p:nvPr/>
        </p:nvSpPr>
        <p:spPr>
          <a:xfrm>
            <a:off x="6770275" y="107650"/>
            <a:ext cx="2165100" cy="46317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Notes/ Questions</a:t>
            </a:r>
            <a:endParaRPr b="1" sz="1200">
              <a:latin typeface="Droid Sans"/>
              <a:ea typeface="Droid Sans"/>
              <a:cs typeface="Droid Sans"/>
              <a:sym typeface="Droid Sans"/>
            </a:endParaRPr>
          </a:p>
        </p:txBody>
      </p:sp>
      <p:sp>
        <p:nvSpPr>
          <p:cNvPr id="594" name="Google Shape;594;p55"/>
          <p:cNvSpPr/>
          <p:nvPr/>
        </p:nvSpPr>
        <p:spPr>
          <a:xfrm>
            <a:off x="186300" y="860913"/>
            <a:ext cx="6476400" cy="12393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Droid Sans"/>
                <a:ea typeface="Droid Sans"/>
                <a:cs typeface="Droid Sans"/>
                <a:sym typeface="Droid Sans"/>
              </a:rPr>
              <a:t>Storyboard</a:t>
            </a:r>
            <a:endParaRPr b="1" sz="1200">
              <a:solidFill>
                <a:schemeClr val="dk1"/>
              </a:solidFill>
              <a:latin typeface="Droid Sans"/>
              <a:ea typeface="Droid Sans"/>
              <a:cs typeface="Droid Sans"/>
              <a:sym typeface="Droid Sans"/>
            </a:endParaRPr>
          </a:p>
          <a:p>
            <a:pPr indent="0" lvl="0" marL="0" rtl="0" algn="l">
              <a:spcBef>
                <a:spcPts val="0"/>
              </a:spcBef>
              <a:spcAft>
                <a:spcPts val="0"/>
              </a:spcAft>
              <a:buNone/>
            </a:pPr>
            <a:r>
              <a:t/>
            </a:r>
            <a:endParaRPr sz="1000">
              <a:latin typeface="Droid Sans"/>
              <a:ea typeface="Droid Sans"/>
              <a:cs typeface="Droid Sans"/>
              <a:sym typeface="Droid Sans"/>
            </a:endParaRPr>
          </a:p>
          <a:p>
            <a:pPr indent="0" lvl="0" marL="0" rtl="0" algn="l">
              <a:spcBef>
                <a:spcPts val="0"/>
              </a:spcBef>
              <a:spcAft>
                <a:spcPts val="0"/>
              </a:spcAft>
              <a:buNone/>
            </a:pPr>
            <a:r>
              <a:rPr lang="en-US" sz="1000">
                <a:latin typeface="Droid Sans"/>
                <a:ea typeface="Droid Sans"/>
                <a:cs typeface="Droid Sans"/>
                <a:sym typeface="Droid Sans"/>
              </a:rPr>
              <a:t>How to communicate to the stakeholders our results? Things to take care while communicating to the stakeholders. </a:t>
            </a:r>
            <a:br>
              <a:rPr lang="en-US" sz="1000">
                <a:solidFill>
                  <a:schemeClr val="dk1"/>
                </a:solidFill>
                <a:highlight>
                  <a:srgbClr val="FFFFFF"/>
                </a:highlight>
                <a:latin typeface="Droid Sans"/>
                <a:ea typeface="Droid Sans"/>
                <a:cs typeface="Droid Sans"/>
                <a:sym typeface="Droid Sans"/>
              </a:rPr>
            </a:br>
            <a:endParaRPr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b="1" sz="1200">
              <a:latin typeface="Droid Sans"/>
              <a:ea typeface="Droid Sans"/>
              <a:cs typeface="Droid Sans"/>
              <a:sym typeface="Droid Sans"/>
            </a:endParaRPr>
          </a:p>
        </p:txBody>
      </p:sp>
      <p:sp>
        <p:nvSpPr>
          <p:cNvPr id="595" name="Google Shape;595;p55"/>
          <p:cNvSpPr/>
          <p:nvPr/>
        </p:nvSpPr>
        <p:spPr>
          <a:xfrm>
            <a:off x="186300" y="2239100"/>
            <a:ext cx="6476400" cy="25002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Key Takeaways</a:t>
            </a:r>
            <a:endParaRPr b="1" sz="1200">
              <a:latin typeface="Droid Sans"/>
              <a:ea typeface="Droid Sans"/>
              <a:cs typeface="Droid Sans"/>
              <a:sym typeface="Droid Sans"/>
            </a:endParaRPr>
          </a:p>
        </p:txBody>
      </p:sp>
      <p:sp>
        <p:nvSpPr>
          <p:cNvPr id="596" name="Google Shape;596;p55"/>
          <p:cNvSpPr txBox="1"/>
          <p:nvPr/>
        </p:nvSpPr>
        <p:spPr>
          <a:xfrm>
            <a:off x="1198775" y="140225"/>
            <a:ext cx="6476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2400">
                <a:solidFill>
                  <a:srgbClr val="16C0F3"/>
                </a:solidFill>
                <a:latin typeface="Droid Sans"/>
                <a:ea typeface="Droid Sans"/>
                <a:cs typeface="Droid Sans"/>
                <a:sym typeface="Droid Sans"/>
              </a:rPr>
              <a:t>Stakeholder Communication</a:t>
            </a:r>
            <a:endParaRPr b="1" sz="2400">
              <a:solidFill>
                <a:srgbClr val="16C0F3"/>
              </a:solidFill>
              <a:latin typeface="Droid Sans"/>
              <a:ea typeface="Droid Sans"/>
              <a:cs typeface="Droid Sans"/>
              <a:sym typeface="Droid Sans"/>
            </a:endParaRPr>
          </a:p>
        </p:txBody>
      </p:sp>
      <p:sp>
        <p:nvSpPr>
          <p:cNvPr id="597" name="Google Shape;597;p55"/>
          <p:cNvSpPr/>
          <p:nvPr/>
        </p:nvSpPr>
        <p:spPr>
          <a:xfrm>
            <a:off x="174175" y="256150"/>
            <a:ext cx="1024500" cy="307500"/>
          </a:xfrm>
          <a:prstGeom prst="roundRect">
            <a:avLst>
              <a:gd fmla="val 16667" name="adj"/>
            </a:avLst>
          </a:prstGeom>
          <a:solidFill>
            <a:srgbClr val="16C0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Droid Sans"/>
                <a:ea typeface="Droid Sans"/>
                <a:cs typeface="Droid Sans"/>
                <a:sym typeface="Droid Sans"/>
              </a:rPr>
              <a:t>SESSION</a:t>
            </a:r>
            <a:endParaRPr b="1">
              <a:solidFill>
                <a:srgbClr val="FFFFFF"/>
              </a:solidFill>
              <a:latin typeface="Droid Sans"/>
              <a:ea typeface="Droid Sans"/>
              <a:cs typeface="Droid Sans"/>
              <a:sym typeface="Droid Sans"/>
            </a:endParaRPr>
          </a:p>
        </p:txBody>
      </p:sp>
      <p:sp>
        <p:nvSpPr>
          <p:cNvPr id="598" name="Google Shape;598;p55"/>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pSp>
        <p:nvGrpSpPr>
          <p:cNvPr id="599" name="Google Shape;599;p55"/>
          <p:cNvGrpSpPr/>
          <p:nvPr/>
        </p:nvGrpSpPr>
        <p:grpSpPr>
          <a:xfrm>
            <a:off x="9052674" y="3063"/>
            <a:ext cx="91325" cy="5137375"/>
            <a:chOff x="9052674" y="3063"/>
            <a:chExt cx="91325" cy="5137375"/>
          </a:xfrm>
        </p:grpSpPr>
        <p:pic>
          <p:nvPicPr>
            <p:cNvPr descr="GreyAtom-logo.png" id="600" name="Google Shape;600;p55"/>
            <p:cNvPicPr preferRelativeResize="0"/>
            <p:nvPr/>
          </p:nvPicPr>
          <p:blipFill rotWithShape="1">
            <a:blip r:embed="rId3">
              <a:alphaModFix/>
            </a:blip>
            <a:srcRect b="0" l="0" r="0" t="0"/>
            <a:stretch/>
          </p:blipFill>
          <p:spPr>
            <a:xfrm rot="-5400000">
              <a:off x="8885236" y="170500"/>
              <a:ext cx="426200" cy="91325"/>
            </a:xfrm>
            <a:prstGeom prst="rect">
              <a:avLst/>
            </a:prstGeom>
            <a:noFill/>
            <a:ln>
              <a:noFill/>
            </a:ln>
          </p:spPr>
        </p:pic>
        <p:pic>
          <p:nvPicPr>
            <p:cNvPr descr="GreyAtom-logo.png" id="601" name="Google Shape;601;p55"/>
            <p:cNvPicPr preferRelativeResize="0"/>
            <p:nvPr/>
          </p:nvPicPr>
          <p:blipFill rotWithShape="1">
            <a:blip r:embed="rId3">
              <a:alphaModFix/>
            </a:blip>
            <a:srcRect b="0" l="0" r="0" t="0"/>
            <a:stretch/>
          </p:blipFill>
          <p:spPr>
            <a:xfrm rot="-5400000">
              <a:off x="8885236" y="641618"/>
              <a:ext cx="426200" cy="91325"/>
            </a:xfrm>
            <a:prstGeom prst="rect">
              <a:avLst/>
            </a:prstGeom>
            <a:noFill/>
            <a:ln>
              <a:noFill/>
            </a:ln>
          </p:spPr>
        </p:pic>
        <p:pic>
          <p:nvPicPr>
            <p:cNvPr descr="GreyAtom-logo.png" id="602" name="Google Shape;602;p55"/>
            <p:cNvPicPr preferRelativeResize="0"/>
            <p:nvPr/>
          </p:nvPicPr>
          <p:blipFill rotWithShape="1">
            <a:blip r:embed="rId3">
              <a:alphaModFix/>
            </a:blip>
            <a:srcRect b="0" l="0" r="0" t="0"/>
            <a:stretch/>
          </p:blipFill>
          <p:spPr>
            <a:xfrm rot="-5400000">
              <a:off x="8885236" y="1112735"/>
              <a:ext cx="426200" cy="91325"/>
            </a:xfrm>
            <a:prstGeom prst="rect">
              <a:avLst/>
            </a:prstGeom>
            <a:noFill/>
            <a:ln>
              <a:noFill/>
            </a:ln>
          </p:spPr>
        </p:pic>
        <p:pic>
          <p:nvPicPr>
            <p:cNvPr descr="GreyAtom-logo.png" id="603" name="Google Shape;603;p55"/>
            <p:cNvPicPr preferRelativeResize="0"/>
            <p:nvPr/>
          </p:nvPicPr>
          <p:blipFill rotWithShape="1">
            <a:blip r:embed="rId3">
              <a:alphaModFix/>
            </a:blip>
            <a:srcRect b="0" l="0" r="0" t="0"/>
            <a:stretch/>
          </p:blipFill>
          <p:spPr>
            <a:xfrm rot="-5400000">
              <a:off x="8885236" y="1583853"/>
              <a:ext cx="426200" cy="91325"/>
            </a:xfrm>
            <a:prstGeom prst="rect">
              <a:avLst/>
            </a:prstGeom>
            <a:noFill/>
            <a:ln>
              <a:noFill/>
            </a:ln>
          </p:spPr>
        </p:pic>
        <p:pic>
          <p:nvPicPr>
            <p:cNvPr descr="GreyAtom-logo.png" id="604" name="Google Shape;604;p55"/>
            <p:cNvPicPr preferRelativeResize="0"/>
            <p:nvPr/>
          </p:nvPicPr>
          <p:blipFill rotWithShape="1">
            <a:blip r:embed="rId3">
              <a:alphaModFix/>
            </a:blip>
            <a:srcRect b="0" l="0" r="0" t="0"/>
            <a:stretch/>
          </p:blipFill>
          <p:spPr>
            <a:xfrm rot="-5400000">
              <a:off x="8885236" y="2054970"/>
              <a:ext cx="426200" cy="91325"/>
            </a:xfrm>
            <a:prstGeom prst="rect">
              <a:avLst/>
            </a:prstGeom>
            <a:noFill/>
            <a:ln>
              <a:noFill/>
            </a:ln>
          </p:spPr>
        </p:pic>
        <p:pic>
          <p:nvPicPr>
            <p:cNvPr descr="GreyAtom-logo.png" id="605" name="Google Shape;605;p55"/>
            <p:cNvPicPr preferRelativeResize="0"/>
            <p:nvPr/>
          </p:nvPicPr>
          <p:blipFill rotWithShape="1">
            <a:blip r:embed="rId3">
              <a:alphaModFix/>
            </a:blip>
            <a:srcRect b="0" l="0" r="0" t="0"/>
            <a:stretch/>
          </p:blipFill>
          <p:spPr>
            <a:xfrm rot="-5400000">
              <a:off x="8885236" y="2526088"/>
              <a:ext cx="426200" cy="91325"/>
            </a:xfrm>
            <a:prstGeom prst="rect">
              <a:avLst/>
            </a:prstGeom>
            <a:noFill/>
            <a:ln>
              <a:noFill/>
            </a:ln>
          </p:spPr>
        </p:pic>
        <p:pic>
          <p:nvPicPr>
            <p:cNvPr descr="GreyAtom-logo.png" id="606" name="Google Shape;606;p55"/>
            <p:cNvPicPr preferRelativeResize="0"/>
            <p:nvPr/>
          </p:nvPicPr>
          <p:blipFill rotWithShape="1">
            <a:blip r:embed="rId3">
              <a:alphaModFix/>
            </a:blip>
            <a:srcRect b="0" l="0" r="0" t="0"/>
            <a:stretch/>
          </p:blipFill>
          <p:spPr>
            <a:xfrm rot="-5400000">
              <a:off x="8885236" y="2997205"/>
              <a:ext cx="426200" cy="91325"/>
            </a:xfrm>
            <a:prstGeom prst="rect">
              <a:avLst/>
            </a:prstGeom>
            <a:noFill/>
            <a:ln>
              <a:noFill/>
            </a:ln>
          </p:spPr>
        </p:pic>
        <p:pic>
          <p:nvPicPr>
            <p:cNvPr descr="GreyAtom-logo.png" id="607" name="Google Shape;607;p55"/>
            <p:cNvPicPr preferRelativeResize="0"/>
            <p:nvPr/>
          </p:nvPicPr>
          <p:blipFill rotWithShape="1">
            <a:blip r:embed="rId3">
              <a:alphaModFix/>
            </a:blip>
            <a:srcRect b="0" l="0" r="0" t="0"/>
            <a:stretch/>
          </p:blipFill>
          <p:spPr>
            <a:xfrm rot="-5400000">
              <a:off x="8885236" y="3468323"/>
              <a:ext cx="426200" cy="91325"/>
            </a:xfrm>
            <a:prstGeom prst="rect">
              <a:avLst/>
            </a:prstGeom>
            <a:noFill/>
            <a:ln>
              <a:noFill/>
            </a:ln>
          </p:spPr>
        </p:pic>
        <p:pic>
          <p:nvPicPr>
            <p:cNvPr descr="GreyAtom-logo.png" id="608" name="Google Shape;608;p55"/>
            <p:cNvPicPr preferRelativeResize="0"/>
            <p:nvPr/>
          </p:nvPicPr>
          <p:blipFill rotWithShape="1">
            <a:blip r:embed="rId3">
              <a:alphaModFix/>
            </a:blip>
            <a:srcRect b="0" l="0" r="0" t="0"/>
            <a:stretch/>
          </p:blipFill>
          <p:spPr>
            <a:xfrm rot="-5400000">
              <a:off x="8885236" y="3939440"/>
              <a:ext cx="426200" cy="91325"/>
            </a:xfrm>
            <a:prstGeom prst="rect">
              <a:avLst/>
            </a:prstGeom>
            <a:noFill/>
            <a:ln>
              <a:noFill/>
            </a:ln>
          </p:spPr>
        </p:pic>
        <p:pic>
          <p:nvPicPr>
            <p:cNvPr descr="GreyAtom-logo.png" id="609" name="Google Shape;609;p55"/>
            <p:cNvPicPr preferRelativeResize="0"/>
            <p:nvPr/>
          </p:nvPicPr>
          <p:blipFill rotWithShape="1">
            <a:blip r:embed="rId3">
              <a:alphaModFix/>
            </a:blip>
            <a:srcRect b="0" l="0" r="0" t="0"/>
            <a:stretch/>
          </p:blipFill>
          <p:spPr>
            <a:xfrm rot="-5400000">
              <a:off x="8885236" y="4410558"/>
              <a:ext cx="426200" cy="91325"/>
            </a:xfrm>
            <a:prstGeom prst="rect">
              <a:avLst/>
            </a:prstGeom>
            <a:noFill/>
            <a:ln>
              <a:noFill/>
            </a:ln>
          </p:spPr>
        </p:pic>
        <p:pic>
          <p:nvPicPr>
            <p:cNvPr descr="GreyAtom-logo.png" id="610" name="Google Shape;610;p55"/>
            <p:cNvPicPr preferRelativeResize="0"/>
            <p:nvPr/>
          </p:nvPicPr>
          <p:blipFill rotWithShape="1">
            <a:blip r:embed="rId3">
              <a:alphaModFix/>
            </a:blip>
            <a:srcRect b="0" l="0" r="0" t="0"/>
            <a:stretch/>
          </p:blipFill>
          <p:spPr>
            <a:xfrm rot="-5400000">
              <a:off x="8885236" y="4881675"/>
              <a:ext cx="426200" cy="91325"/>
            </a:xfrm>
            <a:prstGeom prst="rect">
              <a:avLst/>
            </a:prstGeom>
            <a:noFill/>
            <a:ln>
              <a:noFill/>
            </a:ln>
          </p:spPr>
        </p:pic>
      </p:grpSp>
      <p:sp>
        <p:nvSpPr>
          <p:cNvPr id="611" name="Google Shape;611;p55"/>
          <p:cNvSpPr/>
          <p:nvPr/>
        </p:nvSpPr>
        <p:spPr>
          <a:xfrm>
            <a:off x="5647050" y="2600150"/>
            <a:ext cx="8094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6"/>
          <p:cNvSpPr/>
          <p:nvPr/>
        </p:nvSpPr>
        <p:spPr>
          <a:xfrm>
            <a:off x="6770275" y="107650"/>
            <a:ext cx="2165100" cy="46317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Notes/ Questions</a:t>
            </a:r>
            <a:endParaRPr b="1" sz="1200">
              <a:latin typeface="Droid Sans"/>
              <a:ea typeface="Droid Sans"/>
              <a:cs typeface="Droid Sans"/>
              <a:sym typeface="Droid Sans"/>
            </a:endParaRPr>
          </a:p>
        </p:txBody>
      </p:sp>
      <p:sp>
        <p:nvSpPr>
          <p:cNvPr id="617" name="Google Shape;617;p56"/>
          <p:cNvSpPr/>
          <p:nvPr/>
        </p:nvSpPr>
        <p:spPr>
          <a:xfrm>
            <a:off x="186300" y="989725"/>
            <a:ext cx="6476400" cy="11106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Storyboard</a:t>
            </a:r>
            <a:endParaRPr b="1" sz="1200">
              <a:latin typeface="Droid Sans"/>
              <a:ea typeface="Droid Sans"/>
              <a:cs typeface="Droid Sans"/>
              <a:sym typeface="Droid Sans"/>
            </a:endParaRPr>
          </a:p>
          <a:p>
            <a:pPr indent="0" lvl="0" marL="0" rtl="0" algn="l">
              <a:spcBef>
                <a:spcPts val="0"/>
              </a:spcBef>
              <a:spcAft>
                <a:spcPts val="0"/>
              </a:spcAft>
              <a:buNone/>
            </a:pPr>
            <a:br>
              <a:rPr lang="en-US" sz="1000">
                <a:solidFill>
                  <a:schemeClr val="dk1"/>
                </a:solidFill>
                <a:highlight>
                  <a:srgbClr val="FFFFFF"/>
                </a:highlight>
                <a:latin typeface="Droid Sans"/>
                <a:ea typeface="Droid Sans"/>
                <a:cs typeface="Droid Sans"/>
                <a:sym typeface="Droid Sans"/>
              </a:rPr>
            </a:br>
            <a:r>
              <a:rPr lang="en-US" sz="1000">
                <a:solidFill>
                  <a:schemeClr val="dk1"/>
                </a:solidFill>
                <a:latin typeface="Droid Sans"/>
                <a:ea typeface="Droid Sans"/>
                <a:cs typeface="Droid Sans"/>
                <a:sym typeface="Droid Sans"/>
              </a:rPr>
              <a:t>Ask the Mentor anything on Data Science.</a:t>
            </a:r>
            <a:endParaRPr b="1" sz="1200">
              <a:solidFill>
                <a:schemeClr val="dk1"/>
              </a:solidFill>
              <a:latin typeface="Droid Sans"/>
              <a:ea typeface="Droid Sans"/>
              <a:cs typeface="Droid Sans"/>
              <a:sym typeface="Droid Sans"/>
            </a:endParaRPr>
          </a:p>
          <a:p>
            <a:pPr indent="0" lvl="0" marL="0" rtl="0" algn="l">
              <a:spcBef>
                <a:spcPts val="0"/>
              </a:spcBef>
              <a:spcAft>
                <a:spcPts val="0"/>
              </a:spcAft>
              <a:buNone/>
            </a:pPr>
            <a:r>
              <a:t/>
            </a:r>
            <a:endParaRPr sz="1000">
              <a:solidFill>
                <a:schemeClr val="dk1"/>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b="1" sz="1200">
              <a:latin typeface="Droid Sans"/>
              <a:ea typeface="Droid Sans"/>
              <a:cs typeface="Droid Sans"/>
              <a:sym typeface="Droid Sans"/>
            </a:endParaRPr>
          </a:p>
        </p:txBody>
      </p:sp>
      <p:sp>
        <p:nvSpPr>
          <p:cNvPr id="618" name="Google Shape;618;p56"/>
          <p:cNvSpPr/>
          <p:nvPr/>
        </p:nvSpPr>
        <p:spPr>
          <a:xfrm>
            <a:off x="176575" y="2239225"/>
            <a:ext cx="6476400" cy="25002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Droid Sans"/>
                <a:ea typeface="Droid Sans"/>
                <a:cs typeface="Droid Sans"/>
                <a:sym typeface="Droid Sans"/>
              </a:rPr>
              <a:t>Key Takeaways</a:t>
            </a:r>
            <a:endParaRPr b="1" sz="1200">
              <a:latin typeface="Droid Sans"/>
              <a:ea typeface="Droid Sans"/>
              <a:cs typeface="Droid Sans"/>
              <a:sym typeface="Droid Sans"/>
            </a:endParaRPr>
          </a:p>
        </p:txBody>
      </p:sp>
      <p:sp>
        <p:nvSpPr>
          <p:cNvPr id="619" name="Google Shape;619;p56"/>
          <p:cNvSpPr txBox="1"/>
          <p:nvPr/>
        </p:nvSpPr>
        <p:spPr>
          <a:xfrm>
            <a:off x="1198775" y="140225"/>
            <a:ext cx="6476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2400">
                <a:solidFill>
                  <a:srgbClr val="16C0F3"/>
                </a:solidFill>
                <a:latin typeface="Droid Sans"/>
                <a:ea typeface="Droid Sans"/>
                <a:cs typeface="Droid Sans"/>
                <a:sym typeface="Droid Sans"/>
              </a:rPr>
              <a:t>Data Science AMA</a:t>
            </a:r>
            <a:endParaRPr b="1" sz="2400">
              <a:solidFill>
                <a:srgbClr val="16C0F3"/>
              </a:solidFill>
              <a:latin typeface="Droid Sans"/>
              <a:ea typeface="Droid Sans"/>
              <a:cs typeface="Droid Sans"/>
              <a:sym typeface="Droid Sans"/>
            </a:endParaRPr>
          </a:p>
        </p:txBody>
      </p:sp>
      <p:sp>
        <p:nvSpPr>
          <p:cNvPr id="620" name="Google Shape;620;p56"/>
          <p:cNvSpPr/>
          <p:nvPr/>
        </p:nvSpPr>
        <p:spPr>
          <a:xfrm>
            <a:off x="174175" y="256150"/>
            <a:ext cx="1024500" cy="307500"/>
          </a:xfrm>
          <a:prstGeom prst="roundRect">
            <a:avLst>
              <a:gd fmla="val 16667" name="adj"/>
            </a:avLst>
          </a:prstGeom>
          <a:solidFill>
            <a:srgbClr val="16C0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Droid Sans"/>
                <a:ea typeface="Droid Sans"/>
                <a:cs typeface="Droid Sans"/>
                <a:sym typeface="Droid Sans"/>
              </a:rPr>
              <a:t>SESSION</a:t>
            </a:r>
            <a:endParaRPr b="1">
              <a:solidFill>
                <a:srgbClr val="FFFFFF"/>
              </a:solidFill>
              <a:latin typeface="Droid Sans"/>
              <a:ea typeface="Droid Sans"/>
              <a:cs typeface="Droid Sans"/>
              <a:sym typeface="Droid Sans"/>
            </a:endParaRPr>
          </a:p>
        </p:txBody>
      </p:sp>
      <p:sp>
        <p:nvSpPr>
          <p:cNvPr id="621" name="Google Shape;621;p56"/>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pSp>
        <p:nvGrpSpPr>
          <p:cNvPr id="622" name="Google Shape;622;p56"/>
          <p:cNvGrpSpPr/>
          <p:nvPr/>
        </p:nvGrpSpPr>
        <p:grpSpPr>
          <a:xfrm>
            <a:off x="9052674" y="3063"/>
            <a:ext cx="91325" cy="5137375"/>
            <a:chOff x="9052674" y="3063"/>
            <a:chExt cx="91325" cy="5137375"/>
          </a:xfrm>
        </p:grpSpPr>
        <p:pic>
          <p:nvPicPr>
            <p:cNvPr descr="GreyAtom-logo.png" id="623" name="Google Shape;623;p56"/>
            <p:cNvPicPr preferRelativeResize="0"/>
            <p:nvPr/>
          </p:nvPicPr>
          <p:blipFill rotWithShape="1">
            <a:blip r:embed="rId3">
              <a:alphaModFix/>
            </a:blip>
            <a:srcRect b="0" l="0" r="0" t="0"/>
            <a:stretch/>
          </p:blipFill>
          <p:spPr>
            <a:xfrm rot="-5400000">
              <a:off x="8885236" y="170500"/>
              <a:ext cx="426200" cy="91325"/>
            </a:xfrm>
            <a:prstGeom prst="rect">
              <a:avLst/>
            </a:prstGeom>
            <a:noFill/>
            <a:ln>
              <a:noFill/>
            </a:ln>
          </p:spPr>
        </p:pic>
        <p:pic>
          <p:nvPicPr>
            <p:cNvPr descr="GreyAtom-logo.png" id="624" name="Google Shape;624;p56"/>
            <p:cNvPicPr preferRelativeResize="0"/>
            <p:nvPr/>
          </p:nvPicPr>
          <p:blipFill rotWithShape="1">
            <a:blip r:embed="rId3">
              <a:alphaModFix/>
            </a:blip>
            <a:srcRect b="0" l="0" r="0" t="0"/>
            <a:stretch/>
          </p:blipFill>
          <p:spPr>
            <a:xfrm rot="-5400000">
              <a:off x="8885236" y="641618"/>
              <a:ext cx="426200" cy="91325"/>
            </a:xfrm>
            <a:prstGeom prst="rect">
              <a:avLst/>
            </a:prstGeom>
            <a:noFill/>
            <a:ln>
              <a:noFill/>
            </a:ln>
          </p:spPr>
        </p:pic>
        <p:pic>
          <p:nvPicPr>
            <p:cNvPr descr="GreyAtom-logo.png" id="625" name="Google Shape;625;p56"/>
            <p:cNvPicPr preferRelativeResize="0"/>
            <p:nvPr/>
          </p:nvPicPr>
          <p:blipFill rotWithShape="1">
            <a:blip r:embed="rId3">
              <a:alphaModFix/>
            </a:blip>
            <a:srcRect b="0" l="0" r="0" t="0"/>
            <a:stretch/>
          </p:blipFill>
          <p:spPr>
            <a:xfrm rot="-5400000">
              <a:off x="8885236" y="1112735"/>
              <a:ext cx="426200" cy="91325"/>
            </a:xfrm>
            <a:prstGeom prst="rect">
              <a:avLst/>
            </a:prstGeom>
            <a:noFill/>
            <a:ln>
              <a:noFill/>
            </a:ln>
          </p:spPr>
        </p:pic>
        <p:pic>
          <p:nvPicPr>
            <p:cNvPr descr="GreyAtom-logo.png" id="626" name="Google Shape;626;p56"/>
            <p:cNvPicPr preferRelativeResize="0"/>
            <p:nvPr/>
          </p:nvPicPr>
          <p:blipFill rotWithShape="1">
            <a:blip r:embed="rId3">
              <a:alphaModFix/>
            </a:blip>
            <a:srcRect b="0" l="0" r="0" t="0"/>
            <a:stretch/>
          </p:blipFill>
          <p:spPr>
            <a:xfrm rot="-5400000">
              <a:off x="8885236" y="1583853"/>
              <a:ext cx="426200" cy="91325"/>
            </a:xfrm>
            <a:prstGeom prst="rect">
              <a:avLst/>
            </a:prstGeom>
            <a:noFill/>
            <a:ln>
              <a:noFill/>
            </a:ln>
          </p:spPr>
        </p:pic>
        <p:pic>
          <p:nvPicPr>
            <p:cNvPr descr="GreyAtom-logo.png" id="627" name="Google Shape;627;p56"/>
            <p:cNvPicPr preferRelativeResize="0"/>
            <p:nvPr/>
          </p:nvPicPr>
          <p:blipFill rotWithShape="1">
            <a:blip r:embed="rId3">
              <a:alphaModFix/>
            </a:blip>
            <a:srcRect b="0" l="0" r="0" t="0"/>
            <a:stretch/>
          </p:blipFill>
          <p:spPr>
            <a:xfrm rot="-5400000">
              <a:off x="8885236" y="2054970"/>
              <a:ext cx="426200" cy="91325"/>
            </a:xfrm>
            <a:prstGeom prst="rect">
              <a:avLst/>
            </a:prstGeom>
            <a:noFill/>
            <a:ln>
              <a:noFill/>
            </a:ln>
          </p:spPr>
        </p:pic>
        <p:pic>
          <p:nvPicPr>
            <p:cNvPr descr="GreyAtom-logo.png" id="628" name="Google Shape;628;p56"/>
            <p:cNvPicPr preferRelativeResize="0"/>
            <p:nvPr/>
          </p:nvPicPr>
          <p:blipFill rotWithShape="1">
            <a:blip r:embed="rId3">
              <a:alphaModFix/>
            </a:blip>
            <a:srcRect b="0" l="0" r="0" t="0"/>
            <a:stretch/>
          </p:blipFill>
          <p:spPr>
            <a:xfrm rot="-5400000">
              <a:off x="8885236" y="2526088"/>
              <a:ext cx="426200" cy="91325"/>
            </a:xfrm>
            <a:prstGeom prst="rect">
              <a:avLst/>
            </a:prstGeom>
            <a:noFill/>
            <a:ln>
              <a:noFill/>
            </a:ln>
          </p:spPr>
        </p:pic>
        <p:pic>
          <p:nvPicPr>
            <p:cNvPr descr="GreyAtom-logo.png" id="629" name="Google Shape;629;p56"/>
            <p:cNvPicPr preferRelativeResize="0"/>
            <p:nvPr/>
          </p:nvPicPr>
          <p:blipFill rotWithShape="1">
            <a:blip r:embed="rId3">
              <a:alphaModFix/>
            </a:blip>
            <a:srcRect b="0" l="0" r="0" t="0"/>
            <a:stretch/>
          </p:blipFill>
          <p:spPr>
            <a:xfrm rot="-5400000">
              <a:off x="8885236" y="2997205"/>
              <a:ext cx="426200" cy="91325"/>
            </a:xfrm>
            <a:prstGeom prst="rect">
              <a:avLst/>
            </a:prstGeom>
            <a:noFill/>
            <a:ln>
              <a:noFill/>
            </a:ln>
          </p:spPr>
        </p:pic>
        <p:pic>
          <p:nvPicPr>
            <p:cNvPr descr="GreyAtom-logo.png" id="630" name="Google Shape;630;p56"/>
            <p:cNvPicPr preferRelativeResize="0"/>
            <p:nvPr/>
          </p:nvPicPr>
          <p:blipFill rotWithShape="1">
            <a:blip r:embed="rId3">
              <a:alphaModFix/>
            </a:blip>
            <a:srcRect b="0" l="0" r="0" t="0"/>
            <a:stretch/>
          </p:blipFill>
          <p:spPr>
            <a:xfrm rot="-5400000">
              <a:off x="8885236" y="3468323"/>
              <a:ext cx="426200" cy="91325"/>
            </a:xfrm>
            <a:prstGeom prst="rect">
              <a:avLst/>
            </a:prstGeom>
            <a:noFill/>
            <a:ln>
              <a:noFill/>
            </a:ln>
          </p:spPr>
        </p:pic>
        <p:pic>
          <p:nvPicPr>
            <p:cNvPr descr="GreyAtom-logo.png" id="631" name="Google Shape;631;p56"/>
            <p:cNvPicPr preferRelativeResize="0"/>
            <p:nvPr/>
          </p:nvPicPr>
          <p:blipFill rotWithShape="1">
            <a:blip r:embed="rId3">
              <a:alphaModFix/>
            </a:blip>
            <a:srcRect b="0" l="0" r="0" t="0"/>
            <a:stretch/>
          </p:blipFill>
          <p:spPr>
            <a:xfrm rot="-5400000">
              <a:off x="8885236" y="3939440"/>
              <a:ext cx="426200" cy="91325"/>
            </a:xfrm>
            <a:prstGeom prst="rect">
              <a:avLst/>
            </a:prstGeom>
            <a:noFill/>
            <a:ln>
              <a:noFill/>
            </a:ln>
          </p:spPr>
        </p:pic>
        <p:pic>
          <p:nvPicPr>
            <p:cNvPr descr="GreyAtom-logo.png" id="632" name="Google Shape;632;p56"/>
            <p:cNvPicPr preferRelativeResize="0"/>
            <p:nvPr/>
          </p:nvPicPr>
          <p:blipFill rotWithShape="1">
            <a:blip r:embed="rId3">
              <a:alphaModFix/>
            </a:blip>
            <a:srcRect b="0" l="0" r="0" t="0"/>
            <a:stretch/>
          </p:blipFill>
          <p:spPr>
            <a:xfrm rot="-5400000">
              <a:off x="8885236" y="4410558"/>
              <a:ext cx="426200" cy="91325"/>
            </a:xfrm>
            <a:prstGeom prst="rect">
              <a:avLst/>
            </a:prstGeom>
            <a:noFill/>
            <a:ln>
              <a:noFill/>
            </a:ln>
          </p:spPr>
        </p:pic>
        <p:pic>
          <p:nvPicPr>
            <p:cNvPr descr="GreyAtom-logo.png" id="633" name="Google Shape;633;p56"/>
            <p:cNvPicPr preferRelativeResize="0"/>
            <p:nvPr/>
          </p:nvPicPr>
          <p:blipFill rotWithShape="1">
            <a:blip r:embed="rId3">
              <a:alphaModFix/>
            </a:blip>
            <a:srcRect b="0" l="0" r="0" t="0"/>
            <a:stretch/>
          </p:blipFill>
          <p:spPr>
            <a:xfrm rot="-5400000">
              <a:off x="8885236" y="4881675"/>
              <a:ext cx="426200" cy="913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GreyAto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reyAto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reyAto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